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331" r:id="rId3"/>
    <p:sldId id="341" r:id="rId4"/>
    <p:sldId id="334" r:id="rId5"/>
    <p:sldId id="316" r:id="rId6"/>
    <p:sldId id="317" r:id="rId7"/>
    <p:sldId id="336" r:id="rId8"/>
    <p:sldId id="327" r:id="rId9"/>
    <p:sldId id="350" r:id="rId10"/>
    <p:sldId id="257" r:id="rId11"/>
    <p:sldId id="338" r:id="rId12"/>
    <p:sldId id="345" r:id="rId13"/>
    <p:sldId id="346" r:id="rId14"/>
    <p:sldId id="262" r:id="rId15"/>
    <p:sldId id="319" r:id="rId16"/>
    <p:sldId id="344" r:id="rId17"/>
    <p:sldId id="329" r:id="rId18"/>
    <p:sldId id="348" r:id="rId19"/>
    <p:sldId id="340" r:id="rId20"/>
    <p:sldId id="342" r:id="rId21"/>
    <p:sldId id="343" r:id="rId22"/>
    <p:sldId id="349" r:id="rId23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773" autoAdjust="0"/>
    <p:restoredTop sz="94660"/>
  </p:normalViewPr>
  <p:slideViewPr>
    <p:cSldViewPr snapToGrid="0">
      <p:cViewPr varScale="1">
        <p:scale>
          <a:sx n="68" d="100"/>
          <a:sy n="68" d="100"/>
        </p:scale>
        <p:origin x="63" y="4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9577DB-4726-447C-A157-F7DC63583DA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A9532EC-C509-4B43-9C53-33CE75E28F9F}">
      <dgm:prSet/>
      <dgm:spPr/>
      <dgm:t>
        <a:bodyPr/>
        <a:lstStyle/>
        <a:p>
          <a:r>
            <a:rPr lang="en-GB"/>
            <a:t>Key Stage 5 Leader: Mrs Duddy</a:t>
          </a:r>
          <a:endParaRPr lang="en-US"/>
        </a:p>
      </dgm:t>
    </dgm:pt>
    <dgm:pt modelId="{7CAB4143-E1F1-4949-8A14-1BB0508DDD4D}" type="parTrans" cxnId="{B6DD6DEE-1AF3-4FE3-BD78-452E39ACC054}">
      <dgm:prSet/>
      <dgm:spPr/>
      <dgm:t>
        <a:bodyPr/>
        <a:lstStyle/>
        <a:p>
          <a:endParaRPr lang="en-US"/>
        </a:p>
      </dgm:t>
    </dgm:pt>
    <dgm:pt modelId="{6080EE1B-4414-47C5-99B1-43862FC50464}" type="sibTrans" cxnId="{B6DD6DEE-1AF3-4FE3-BD78-452E39ACC054}">
      <dgm:prSet/>
      <dgm:spPr/>
      <dgm:t>
        <a:bodyPr/>
        <a:lstStyle/>
        <a:p>
          <a:endParaRPr lang="en-US"/>
        </a:p>
      </dgm:t>
    </dgm:pt>
    <dgm:pt modelId="{14510348-92C4-426A-A79C-875EB219E82F}">
      <dgm:prSet/>
      <dgm:spPr/>
      <dgm:t>
        <a:bodyPr/>
        <a:lstStyle/>
        <a:p>
          <a:r>
            <a:rPr lang="en-GB"/>
            <a:t>13LH1: Miss L Adair </a:t>
          </a:r>
          <a:endParaRPr lang="en-US"/>
        </a:p>
      </dgm:t>
    </dgm:pt>
    <dgm:pt modelId="{B3988E0E-7A6F-4999-815F-C1B74B87AB7C}" type="parTrans" cxnId="{8A4823B6-3D6D-4D63-8FD0-F8EBF4F49176}">
      <dgm:prSet/>
      <dgm:spPr/>
      <dgm:t>
        <a:bodyPr/>
        <a:lstStyle/>
        <a:p>
          <a:endParaRPr lang="en-US"/>
        </a:p>
      </dgm:t>
    </dgm:pt>
    <dgm:pt modelId="{6CA994FF-16B2-45D6-AE5E-075ADABF024A}" type="sibTrans" cxnId="{8A4823B6-3D6D-4D63-8FD0-F8EBF4F49176}">
      <dgm:prSet/>
      <dgm:spPr/>
      <dgm:t>
        <a:bodyPr/>
        <a:lstStyle/>
        <a:p>
          <a:endParaRPr lang="en-US"/>
        </a:p>
      </dgm:t>
    </dgm:pt>
    <dgm:pt modelId="{23329EBE-C719-4C74-AE0B-0BBB902A15AD}">
      <dgm:prSet/>
      <dgm:spPr/>
      <dgm:t>
        <a:bodyPr/>
        <a:lstStyle/>
        <a:p>
          <a:r>
            <a:rPr lang="en-GB" dirty="0"/>
            <a:t>13LH2: Mrs Heaney</a:t>
          </a:r>
          <a:endParaRPr lang="en-US" dirty="0"/>
        </a:p>
      </dgm:t>
    </dgm:pt>
    <dgm:pt modelId="{E6E501C5-CD61-42FF-93B5-340CA6122DDA}" type="parTrans" cxnId="{8019105D-213B-45EF-955C-92F01F763849}">
      <dgm:prSet/>
      <dgm:spPr/>
      <dgm:t>
        <a:bodyPr/>
        <a:lstStyle/>
        <a:p>
          <a:endParaRPr lang="en-US"/>
        </a:p>
      </dgm:t>
    </dgm:pt>
    <dgm:pt modelId="{4038F855-5B1C-4B12-AE23-64E198A791EC}" type="sibTrans" cxnId="{8019105D-213B-45EF-955C-92F01F763849}">
      <dgm:prSet/>
      <dgm:spPr/>
      <dgm:t>
        <a:bodyPr/>
        <a:lstStyle/>
        <a:p>
          <a:endParaRPr lang="en-US"/>
        </a:p>
      </dgm:t>
    </dgm:pt>
    <dgm:pt modelId="{01994B5A-8002-45E1-998F-8EB64BB77123}">
      <dgm:prSet/>
      <dgm:spPr/>
      <dgm:t>
        <a:bodyPr/>
        <a:lstStyle/>
        <a:p>
          <a:r>
            <a:rPr lang="en-GB" dirty="0"/>
            <a:t>14LH1: Mrs Armstrong (MTW)</a:t>
          </a:r>
        </a:p>
        <a:p>
          <a:r>
            <a:rPr lang="en-GB" dirty="0"/>
            <a:t>             Mrs L Sneddon (TF) </a:t>
          </a:r>
          <a:endParaRPr lang="en-US" dirty="0"/>
        </a:p>
      </dgm:t>
    </dgm:pt>
    <dgm:pt modelId="{EFFAC1D2-7DDC-4D9C-B668-F0BBCDF993AA}" type="parTrans" cxnId="{ACCCE4C2-F3C7-450E-A975-330A52BA7F46}">
      <dgm:prSet/>
      <dgm:spPr/>
      <dgm:t>
        <a:bodyPr/>
        <a:lstStyle/>
        <a:p>
          <a:endParaRPr lang="en-US"/>
        </a:p>
      </dgm:t>
    </dgm:pt>
    <dgm:pt modelId="{6A8C0AF1-0E64-41EE-842A-1261FE81CECE}" type="sibTrans" cxnId="{ACCCE4C2-F3C7-450E-A975-330A52BA7F46}">
      <dgm:prSet/>
      <dgm:spPr/>
      <dgm:t>
        <a:bodyPr/>
        <a:lstStyle/>
        <a:p>
          <a:endParaRPr lang="en-US"/>
        </a:p>
      </dgm:t>
    </dgm:pt>
    <dgm:pt modelId="{11F67B59-728F-4083-B9D7-32223A0EB54A}">
      <dgm:prSet/>
      <dgm:spPr/>
      <dgm:t>
        <a:bodyPr/>
        <a:lstStyle/>
        <a:p>
          <a:r>
            <a:rPr lang="en-GB" dirty="0"/>
            <a:t>14LH2: Mrs P Kearney </a:t>
          </a:r>
        </a:p>
        <a:p>
          <a:r>
            <a:rPr lang="en-GB" dirty="0"/>
            <a:t>              Miss R McDowell (F) </a:t>
          </a:r>
          <a:endParaRPr lang="en-US" dirty="0"/>
        </a:p>
      </dgm:t>
    </dgm:pt>
    <dgm:pt modelId="{94B23D20-A8F7-4EF6-807B-305556C76DF3}" type="parTrans" cxnId="{6AFE6835-F4BB-4F75-8A87-70F8391D591E}">
      <dgm:prSet/>
      <dgm:spPr/>
      <dgm:t>
        <a:bodyPr/>
        <a:lstStyle/>
        <a:p>
          <a:endParaRPr lang="en-US"/>
        </a:p>
      </dgm:t>
    </dgm:pt>
    <dgm:pt modelId="{88A0E379-B5D3-42BA-A855-91ACD49C1152}" type="sibTrans" cxnId="{6AFE6835-F4BB-4F75-8A87-70F8391D591E}">
      <dgm:prSet/>
      <dgm:spPr/>
      <dgm:t>
        <a:bodyPr/>
        <a:lstStyle/>
        <a:p>
          <a:endParaRPr lang="en-US"/>
        </a:p>
      </dgm:t>
    </dgm:pt>
    <dgm:pt modelId="{2B5879FA-FB10-4BCE-9DAE-4C24CAA3789D}" type="pres">
      <dgm:prSet presAssocID="{7E9577DB-4726-447C-A157-F7DC63583DAC}" presName="linear" presStyleCnt="0">
        <dgm:presLayoutVars>
          <dgm:animLvl val="lvl"/>
          <dgm:resizeHandles val="exact"/>
        </dgm:presLayoutVars>
      </dgm:prSet>
      <dgm:spPr/>
    </dgm:pt>
    <dgm:pt modelId="{BA7C58A4-4794-45D3-B0A4-79959103FB6C}" type="pres">
      <dgm:prSet presAssocID="{7A9532EC-C509-4B43-9C53-33CE75E28F9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1FC7E50-F9EF-4645-BB45-6D4F25AFBF9D}" type="pres">
      <dgm:prSet presAssocID="{6080EE1B-4414-47C5-99B1-43862FC50464}" presName="spacer" presStyleCnt="0"/>
      <dgm:spPr/>
    </dgm:pt>
    <dgm:pt modelId="{D6719D4A-21C4-454F-8365-BE06C37EC6DB}" type="pres">
      <dgm:prSet presAssocID="{14510348-92C4-426A-A79C-875EB219E82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16EFF25-0705-4A15-B69F-32F2D9E928E7}" type="pres">
      <dgm:prSet presAssocID="{6CA994FF-16B2-45D6-AE5E-075ADABF024A}" presName="spacer" presStyleCnt="0"/>
      <dgm:spPr/>
    </dgm:pt>
    <dgm:pt modelId="{F7C870DB-962E-4610-929E-41FBC0F12F93}" type="pres">
      <dgm:prSet presAssocID="{23329EBE-C719-4C74-AE0B-0BBB902A15A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E10EEBF-8C60-4E60-98DB-18F188FBBEE7}" type="pres">
      <dgm:prSet presAssocID="{4038F855-5B1C-4B12-AE23-64E198A791EC}" presName="spacer" presStyleCnt="0"/>
      <dgm:spPr/>
    </dgm:pt>
    <dgm:pt modelId="{404E4201-5B05-439B-9D9A-7CD780E7264B}" type="pres">
      <dgm:prSet presAssocID="{01994B5A-8002-45E1-998F-8EB64BB77123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E2BA5FF-AE82-40D0-8020-8CB9DDC65CC1}" type="pres">
      <dgm:prSet presAssocID="{6A8C0AF1-0E64-41EE-842A-1261FE81CECE}" presName="spacer" presStyleCnt="0"/>
      <dgm:spPr/>
    </dgm:pt>
    <dgm:pt modelId="{23B956B5-D142-4354-8210-F4999A750ADD}" type="pres">
      <dgm:prSet presAssocID="{11F67B59-728F-4083-B9D7-32223A0EB54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AFE6835-F4BB-4F75-8A87-70F8391D591E}" srcId="{7E9577DB-4726-447C-A157-F7DC63583DAC}" destId="{11F67B59-728F-4083-B9D7-32223A0EB54A}" srcOrd="4" destOrd="0" parTransId="{94B23D20-A8F7-4EF6-807B-305556C76DF3}" sibTransId="{88A0E379-B5D3-42BA-A855-91ACD49C1152}"/>
    <dgm:cxn modelId="{59FA323C-4A03-483D-935E-B7A1124E129F}" type="presOf" srcId="{7E9577DB-4726-447C-A157-F7DC63583DAC}" destId="{2B5879FA-FB10-4BCE-9DAE-4C24CAA3789D}" srcOrd="0" destOrd="0" presId="urn:microsoft.com/office/officeart/2005/8/layout/vList2"/>
    <dgm:cxn modelId="{8019105D-213B-45EF-955C-92F01F763849}" srcId="{7E9577DB-4726-447C-A157-F7DC63583DAC}" destId="{23329EBE-C719-4C74-AE0B-0BBB902A15AD}" srcOrd="2" destOrd="0" parTransId="{E6E501C5-CD61-42FF-93B5-340CA6122DDA}" sibTransId="{4038F855-5B1C-4B12-AE23-64E198A791EC}"/>
    <dgm:cxn modelId="{BB6B9197-998A-4B7B-BBA9-17ABE0791871}" type="presOf" srcId="{23329EBE-C719-4C74-AE0B-0BBB902A15AD}" destId="{F7C870DB-962E-4610-929E-41FBC0F12F93}" srcOrd="0" destOrd="0" presId="urn:microsoft.com/office/officeart/2005/8/layout/vList2"/>
    <dgm:cxn modelId="{FC9827A7-F473-41FC-B603-72D9E721BDDA}" type="presOf" srcId="{01994B5A-8002-45E1-998F-8EB64BB77123}" destId="{404E4201-5B05-439B-9D9A-7CD780E7264B}" srcOrd="0" destOrd="0" presId="urn:microsoft.com/office/officeart/2005/8/layout/vList2"/>
    <dgm:cxn modelId="{8A4823B6-3D6D-4D63-8FD0-F8EBF4F49176}" srcId="{7E9577DB-4726-447C-A157-F7DC63583DAC}" destId="{14510348-92C4-426A-A79C-875EB219E82F}" srcOrd="1" destOrd="0" parTransId="{B3988E0E-7A6F-4999-815F-C1B74B87AB7C}" sibTransId="{6CA994FF-16B2-45D6-AE5E-075ADABF024A}"/>
    <dgm:cxn modelId="{ACCCE4C2-F3C7-450E-A975-330A52BA7F46}" srcId="{7E9577DB-4726-447C-A157-F7DC63583DAC}" destId="{01994B5A-8002-45E1-998F-8EB64BB77123}" srcOrd="3" destOrd="0" parTransId="{EFFAC1D2-7DDC-4D9C-B668-F0BBCDF993AA}" sibTransId="{6A8C0AF1-0E64-41EE-842A-1261FE81CECE}"/>
    <dgm:cxn modelId="{CC9973D8-9CE0-43BF-9A62-0211119618F0}" type="presOf" srcId="{7A9532EC-C509-4B43-9C53-33CE75E28F9F}" destId="{BA7C58A4-4794-45D3-B0A4-79959103FB6C}" srcOrd="0" destOrd="0" presId="urn:microsoft.com/office/officeart/2005/8/layout/vList2"/>
    <dgm:cxn modelId="{B6DD6DEE-1AF3-4FE3-BD78-452E39ACC054}" srcId="{7E9577DB-4726-447C-A157-F7DC63583DAC}" destId="{7A9532EC-C509-4B43-9C53-33CE75E28F9F}" srcOrd="0" destOrd="0" parTransId="{7CAB4143-E1F1-4949-8A14-1BB0508DDD4D}" sibTransId="{6080EE1B-4414-47C5-99B1-43862FC50464}"/>
    <dgm:cxn modelId="{422684F6-11A7-4816-B3BD-8D9F395DD4BC}" type="presOf" srcId="{14510348-92C4-426A-A79C-875EB219E82F}" destId="{D6719D4A-21C4-454F-8365-BE06C37EC6DB}" srcOrd="0" destOrd="0" presId="urn:microsoft.com/office/officeart/2005/8/layout/vList2"/>
    <dgm:cxn modelId="{8A3D20FD-8F55-4215-B942-006DFE354F2B}" type="presOf" srcId="{11F67B59-728F-4083-B9D7-32223A0EB54A}" destId="{23B956B5-D142-4354-8210-F4999A750ADD}" srcOrd="0" destOrd="0" presId="urn:microsoft.com/office/officeart/2005/8/layout/vList2"/>
    <dgm:cxn modelId="{76DC34D9-A33F-41A4-A8D1-4BBD51DA1B89}" type="presParOf" srcId="{2B5879FA-FB10-4BCE-9DAE-4C24CAA3789D}" destId="{BA7C58A4-4794-45D3-B0A4-79959103FB6C}" srcOrd="0" destOrd="0" presId="urn:microsoft.com/office/officeart/2005/8/layout/vList2"/>
    <dgm:cxn modelId="{0AB0085F-B74B-4935-86BE-E4D308CE6FB5}" type="presParOf" srcId="{2B5879FA-FB10-4BCE-9DAE-4C24CAA3789D}" destId="{81FC7E50-F9EF-4645-BB45-6D4F25AFBF9D}" srcOrd="1" destOrd="0" presId="urn:microsoft.com/office/officeart/2005/8/layout/vList2"/>
    <dgm:cxn modelId="{2C9EAC3C-4613-4D40-8BB0-15CAF09FD662}" type="presParOf" srcId="{2B5879FA-FB10-4BCE-9DAE-4C24CAA3789D}" destId="{D6719D4A-21C4-454F-8365-BE06C37EC6DB}" srcOrd="2" destOrd="0" presId="urn:microsoft.com/office/officeart/2005/8/layout/vList2"/>
    <dgm:cxn modelId="{B09E558B-A5CD-4B41-AF28-7B2D226C022D}" type="presParOf" srcId="{2B5879FA-FB10-4BCE-9DAE-4C24CAA3789D}" destId="{916EFF25-0705-4A15-B69F-32F2D9E928E7}" srcOrd="3" destOrd="0" presId="urn:microsoft.com/office/officeart/2005/8/layout/vList2"/>
    <dgm:cxn modelId="{0BA707D8-81F7-4978-8B0F-C368912C8869}" type="presParOf" srcId="{2B5879FA-FB10-4BCE-9DAE-4C24CAA3789D}" destId="{F7C870DB-962E-4610-929E-41FBC0F12F93}" srcOrd="4" destOrd="0" presId="urn:microsoft.com/office/officeart/2005/8/layout/vList2"/>
    <dgm:cxn modelId="{E5FE0B59-2B31-4600-AC6F-285A1EC3FDBB}" type="presParOf" srcId="{2B5879FA-FB10-4BCE-9DAE-4C24CAA3789D}" destId="{3E10EEBF-8C60-4E60-98DB-18F188FBBEE7}" srcOrd="5" destOrd="0" presId="urn:microsoft.com/office/officeart/2005/8/layout/vList2"/>
    <dgm:cxn modelId="{7C3FE3B4-D4B1-450C-BEB7-34F86B749677}" type="presParOf" srcId="{2B5879FA-FB10-4BCE-9DAE-4C24CAA3789D}" destId="{404E4201-5B05-439B-9D9A-7CD780E7264B}" srcOrd="6" destOrd="0" presId="urn:microsoft.com/office/officeart/2005/8/layout/vList2"/>
    <dgm:cxn modelId="{30CFD6DB-7D1D-4A3E-B97F-D8A204790725}" type="presParOf" srcId="{2B5879FA-FB10-4BCE-9DAE-4C24CAA3789D}" destId="{CE2BA5FF-AE82-40D0-8020-8CB9DDC65CC1}" srcOrd="7" destOrd="0" presId="urn:microsoft.com/office/officeart/2005/8/layout/vList2"/>
    <dgm:cxn modelId="{FBF71C93-16AC-4E9C-ABAA-D8B04BC96637}" type="presParOf" srcId="{2B5879FA-FB10-4BCE-9DAE-4C24CAA3789D}" destId="{23B956B5-D142-4354-8210-F4999A750AD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5C61C7-C1B9-4FDF-8B11-79D8996B872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6EF09C-8D95-48BA-AEC2-4755416EEB13}">
      <dgm:prSet/>
      <dgm:spPr/>
      <dgm:t>
        <a:bodyPr/>
        <a:lstStyle/>
        <a:p>
          <a:r>
            <a:rPr lang="en-GB" dirty="0"/>
            <a:t>Appointments: Note to be provided to form tutor who will record on SIMS. </a:t>
          </a:r>
        </a:p>
        <a:p>
          <a:r>
            <a:rPr lang="en-GB" b="1" dirty="0"/>
            <a:t>Pupils MUST sign IN and OUT of college.</a:t>
          </a:r>
          <a:endParaRPr lang="en-US" dirty="0"/>
        </a:p>
      </dgm:t>
    </dgm:pt>
    <dgm:pt modelId="{AAFBD15F-18E2-479B-9827-E0FD91EE9941}" type="parTrans" cxnId="{C881429B-75C6-4658-9D2D-F790B627717D}">
      <dgm:prSet/>
      <dgm:spPr/>
      <dgm:t>
        <a:bodyPr/>
        <a:lstStyle/>
        <a:p>
          <a:endParaRPr lang="en-US"/>
        </a:p>
      </dgm:t>
    </dgm:pt>
    <dgm:pt modelId="{F64DFC59-BD6E-42B4-94F5-8E6DD114BB2D}" type="sibTrans" cxnId="{C881429B-75C6-4658-9D2D-F790B627717D}">
      <dgm:prSet/>
      <dgm:spPr/>
      <dgm:t>
        <a:bodyPr/>
        <a:lstStyle/>
        <a:p>
          <a:endParaRPr lang="en-US"/>
        </a:p>
      </dgm:t>
    </dgm:pt>
    <dgm:pt modelId="{5299C879-262C-4FA4-984F-A64FE5A301EC}">
      <dgm:prSet/>
      <dgm:spPr/>
      <dgm:t>
        <a:bodyPr/>
        <a:lstStyle/>
        <a:p>
          <a:r>
            <a:rPr lang="en-GB" dirty="0"/>
            <a:t>Driving Lessons: Permitted during study time-: note must be provided</a:t>
          </a:r>
          <a:endParaRPr lang="en-US" dirty="0"/>
        </a:p>
      </dgm:t>
    </dgm:pt>
    <dgm:pt modelId="{C5271C32-4EA7-41FB-AC7B-CF56B6D55A8C}" type="parTrans" cxnId="{6CFF1847-8AFE-4CF9-9A59-5A0C40D3B671}">
      <dgm:prSet/>
      <dgm:spPr/>
      <dgm:t>
        <a:bodyPr/>
        <a:lstStyle/>
        <a:p>
          <a:endParaRPr lang="en-US"/>
        </a:p>
      </dgm:t>
    </dgm:pt>
    <dgm:pt modelId="{C1AD4FA9-D18C-47C6-BBA7-842A98FBD442}" type="sibTrans" cxnId="{6CFF1847-8AFE-4CF9-9A59-5A0C40D3B671}">
      <dgm:prSet/>
      <dgm:spPr/>
      <dgm:t>
        <a:bodyPr/>
        <a:lstStyle/>
        <a:p>
          <a:endParaRPr lang="en-US"/>
        </a:p>
      </dgm:t>
    </dgm:pt>
    <dgm:pt modelId="{4BEECD89-9BA8-47A0-9D8A-D6E0F1C85637}">
      <dgm:prSet/>
      <dgm:spPr/>
      <dgm:t>
        <a:bodyPr/>
        <a:lstStyle/>
        <a:p>
          <a:r>
            <a:rPr lang="en-GB"/>
            <a:t>Driving Tests: Permitted. Note must be provided. </a:t>
          </a:r>
          <a:endParaRPr lang="en-US"/>
        </a:p>
      </dgm:t>
    </dgm:pt>
    <dgm:pt modelId="{C7A9DFB3-AF19-4691-A73A-8C74A9FF00AF}" type="parTrans" cxnId="{08C9314B-C1CE-404F-95E8-D31725196E77}">
      <dgm:prSet/>
      <dgm:spPr/>
      <dgm:t>
        <a:bodyPr/>
        <a:lstStyle/>
        <a:p>
          <a:endParaRPr lang="en-US"/>
        </a:p>
      </dgm:t>
    </dgm:pt>
    <dgm:pt modelId="{A0C8E2AD-C229-4B64-BB40-CF066E36DA00}" type="sibTrans" cxnId="{08C9314B-C1CE-404F-95E8-D31725196E77}">
      <dgm:prSet/>
      <dgm:spPr/>
      <dgm:t>
        <a:bodyPr/>
        <a:lstStyle/>
        <a:p>
          <a:endParaRPr lang="en-US"/>
        </a:p>
      </dgm:t>
    </dgm:pt>
    <dgm:pt modelId="{A43FA238-515A-48D6-A806-A0C0A7E1851C}">
      <dgm:prSet/>
      <dgm:spPr/>
      <dgm:t>
        <a:bodyPr/>
        <a:lstStyle/>
        <a:p>
          <a:r>
            <a:rPr lang="en-GB" dirty="0"/>
            <a:t>Note must be provided following absences</a:t>
          </a:r>
          <a:endParaRPr lang="en-US" dirty="0"/>
        </a:p>
      </dgm:t>
    </dgm:pt>
    <dgm:pt modelId="{51EC4289-144B-4701-A0A2-372FA02BCA0F}" type="parTrans" cxnId="{81CD7C13-E980-4524-96F1-B2CE8F68EDD6}">
      <dgm:prSet/>
      <dgm:spPr/>
      <dgm:t>
        <a:bodyPr/>
        <a:lstStyle/>
        <a:p>
          <a:endParaRPr lang="en-US"/>
        </a:p>
      </dgm:t>
    </dgm:pt>
    <dgm:pt modelId="{5C50349E-4C71-434D-9D23-0808EA2EBC02}" type="sibTrans" cxnId="{81CD7C13-E980-4524-96F1-B2CE8F68EDD6}">
      <dgm:prSet/>
      <dgm:spPr/>
      <dgm:t>
        <a:bodyPr/>
        <a:lstStyle/>
        <a:p>
          <a:endParaRPr lang="en-US"/>
        </a:p>
      </dgm:t>
    </dgm:pt>
    <dgm:pt modelId="{075AE292-BDCD-4B02-8E7A-45EA708E5192}">
      <dgm:prSet/>
      <dgm:spPr/>
      <dgm:t>
        <a:bodyPr/>
        <a:lstStyle/>
        <a:p>
          <a:r>
            <a:rPr lang="en-GB" dirty="0"/>
            <a:t>Holidays during term time are strongly discouraged.</a:t>
          </a:r>
          <a:endParaRPr lang="en-US" dirty="0"/>
        </a:p>
      </dgm:t>
    </dgm:pt>
    <dgm:pt modelId="{2C507847-36B4-4946-BD0A-CFF6FEA81C63}" type="parTrans" cxnId="{047C5B03-6BC7-4FDA-8A5D-F6BE55495845}">
      <dgm:prSet/>
      <dgm:spPr/>
      <dgm:t>
        <a:bodyPr/>
        <a:lstStyle/>
        <a:p>
          <a:endParaRPr lang="en-US"/>
        </a:p>
      </dgm:t>
    </dgm:pt>
    <dgm:pt modelId="{17F7AF23-34C8-4973-A59C-F8BCF6E313F6}" type="sibTrans" cxnId="{047C5B03-6BC7-4FDA-8A5D-F6BE55495845}">
      <dgm:prSet/>
      <dgm:spPr/>
      <dgm:t>
        <a:bodyPr/>
        <a:lstStyle/>
        <a:p>
          <a:endParaRPr lang="en-US"/>
        </a:p>
      </dgm:t>
    </dgm:pt>
    <dgm:pt modelId="{AED9F7B8-F663-47AF-B6F2-C22F98975477}" type="pres">
      <dgm:prSet presAssocID="{065C61C7-C1B9-4FDF-8B11-79D8996B8722}" presName="linear" presStyleCnt="0">
        <dgm:presLayoutVars>
          <dgm:animLvl val="lvl"/>
          <dgm:resizeHandles val="exact"/>
        </dgm:presLayoutVars>
      </dgm:prSet>
      <dgm:spPr/>
    </dgm:pt>
    <dgm:pt modelId="{F92F6E5E-22B8-4DF7-AE7E-F9461439C7A1}" type="pres">
      <dgm:prSet presAssocID="{EF6EF09C-8D95-48BA-AEC2-4755416EEB13}" presName="parentText" presStyleLbl="node1" presStyleIdx="0" presStyleCnt="5" custScaleY="147962" custLinFactY="8729" custLinFactNeighborX="542" custLinFactNeighborY="100000">
        <dgm:presLayoutVars>
          <dgm:chMax val="0"/>
          <dgm:bulletEnabled val="1"/>
        </dgm:presLayoutVars>
      </dgm:prSet>
      <dgm:spPr/>
    </dgm:pt>
    <dgm:pt modelId="{67FF1ADF-2B23-4955-AECA-F22019100FFC}" type="pres">
      <dgm:prSet presAssocID="{F64DFC59-BD6E-42B4-94F5-8E6DD114BB2D}" presName="spacer" presStyleCnt="0"/>
      <dgm:spPr/>
    </dgm:pt>
    <dgm:pt modelId="{46030C66-291E-482F-AB0A-DC6478CF8CF6}" type="pres">
      <dgm:prSet presAssocID="{5299C879-262C-4FA4-984F-A64FE5A301E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5835EE9-88B3-40FC-AB08-C6B60068375A}" type="pres">
      <dgm:prSet presAssocID="{C1AD4FA9-D18C-47C6-BBA7-842A98FBD442}" presName="spacer" presStyleCnt="0"/>
      <dgm:spPr/>
    </dgm:pt>
    <dgm:pt modelId="{0D038000-E793-4881-A73B-1E785BD25183}" type="pres">
      <dgm:prSet presAssocID="{4BEECD89-9BA8-47A0-9D8A-D6E0F1C8563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EE14AC6-0000-4B40-BC5F-149B4CA4C2C7}" type="pres">
      <dgm:prSet presAssocID="{A0C8E2AD-C229-4B64-BB40-CF066E36DA00}" presName="spacer" presStyleCnt="0"/>
      <dgm:spPr/>
    </dgm:pt>
    <dgm:pt modelId="{72DCFA99-D408-43B7-9B57-E3AEDB5068E9}" type="pres">
      <dgm:prSet presAssocID="{A43FA238-515A-48D6-A806-A0C0A7E1851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83BB326-0A62-4F9A-8D91-8EA58EC687CD}" type="pres">
      <dgm:prSet presAssocID="{5C50349E-4C71-434D-9D23-0808EA2EBC02}" presName="spacer" presStyleCnt="0"/>
      <dgm:spPr/>
    </dgm:pt>
    <dgm:pt modelId="{50372C5D-7415-4623-921F-5A21413F415E}" type="pres">
      <dgm:prSet presAssocID="{075AE292-BDCD-4B02-8E7A-45EA708E519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047C5B03-6BC7-4FDA-8A5D-F6BE55495845}" srcId="{065C61C7-C1B9-4FDF-8B11-79D8996B8722}" destId="{075AE292-BDCD-4B02-8E7A-45EA708E5192}" srcOrd="4" destOrd="0" parTransId="{2C507847-36B4-4946-BD0A-CFF6FEA81C63}" sibTransId="{17F7AF23-34C8-4973-A59C-F8BCF6E313F6}"/>
    <dgm:cxn modelId="{A1D3900E-98BC-47E0-9BCE-3053A7E46A0E}" type="presOf" srcId="{5299C879-262C-4FA4-984F-A64FE5A301EC}" destId="{46030C66-291E-482F-AB0A-DC6478CF8CF6}" srcOrd="0" destOrd="0" presId="urn:microsoft.com/office/officeart/2005/8/layout/vList2"/>
    <dgm:cxn modelId="{F1BF9C0F-F1D1-4399-9109-44D07F4B267F}" type="presOf" srcId="{4BEECD89-9BA8-47A0-9D8A-D6E0F1C85637}" destId="{0D038000-E793-4881-A73B-1E785BD25183}" srcOrd="0" destOrd="0" presId="urn:microsoft.com/office/officeart/2005/8/layout/vList2"/>
    <dgm:cxn modelId="{81CD7C13-E980-4524-96F1-B2CE8F68EDD6}" srcId="{065C61C7-C1B9-4FDF-8B11-79D8996B8722}" destId="{A43FA238-515A-48D6-A806-A0C0A7E1851C}" srcOrd="3" destOrd="0" parTransId="{51EC4289-144B-4701-A0A2-372FA02BCA0F}" sibTransId="{5C50349E-4C71-434D-9D23-0808EA2EBC02}"/>
    <dgm:cxn modelId="{D5B81740-E80B-4CB4-A358-37F269002025}" type="presOf" srcId="{065C61C7-C1B9-4FDF-8B11-79D8996B8722}" destId="{AED9F7B8-F663-47AF-B6F2-C22F98975477}" srcOrd="0" destOrd="0" presId="urn:microsoft.com/office/officeart/2005/8/layout/vList2"/>
    <dgm:cxn modelId="{6CFF1847-8AFE-4CF9-9A59-5A0C40D3B671}" srcId="{065C61C7-C1B9-4FDF-8B11-79D8996B8722}" destId="{5299C879-262C-4FA4-984F-A64FE5A301EC}" srcOrd="1" destOrd="0" parTransId="{C5271C32-4EA7-41FB-AC7B-CF56B6D55A8C}" sibTransId="{C1AD4FA9-D18C-47C6-BBA7-842A98FBD442}"/>
    <dgm:cxn modelId="{08C9314B-C1CE-404F-95E8-D31725196E77}" srcId="{065C61C7-C1B9-4FDF-8B11-79D8996B8722}" destId="{4BEECD89-9BA8-47A0-9D8A-D6E0F1C85637}" srcOrd="2" destOrd="0" parTransId="{C7A9DFB3-AF19-4691-A73A-8C74A9FF00AF}" sibTransId="{A0C8E2AD-C229-4B64-BB40-CF066E36DA00}"/>
    <dgm:cxn modelId="{C881429B-75C6-4658-9D2D-F790B627717D}" srcId="{065C61C7-C1B9-4FDF-8B11-79D8996B8722}" destId="{EF6EF09C-8D95-48BA-AEC2-4755416EEB13}" srcOrd="0" destOrd="0" parTransId="{AAFBD15F-18E2-479B-9827-E0FD91EE9941}" sibTransId="{F64DFC59-BD6E-42B4-94F5-8E6DD114BB2D}"/>
    <dgm:cxn modelId="{0352D2AC-8367-49CF-ABA6-32C9EBAACA23}" type="presOf" srcId="{075AE292-BDCD-4B02-8E7A-45EA708E5192}" destId="{50372C5D-7415-4623-921F-5A21413F415E}" srcOrd="0" destOrd="0" presId="urn:microsoft.com/office/officeart/2005/8/layout/vList2"/>
    <dgm:cxn modelId="{276F6EBE-CF51-4DDE-BEE3-ACD52AABB87E}" type="presOf" srcId="{A43FA238-515A-48D6-A806-A0C0A7E1851C}" destId="{72DCFA99-D408-43B7-9B57-E3AEDB5068E9}" srcOrd="0" destOrd="0" presId="urn:microsoft.com/office/officeart/2005/8/layout/vList2"/>
    <dgm:cxn modelId="{B5996FC5-E69D-44B9-BB8C-7A934E2B8E75}" type="presOf" srcId="{EF6EF09C-8D95-48BA-AEC2-4755416EEB13}" destId="{F92F6E5E-22B8-4DF7-AE7E-F9461439C7A1}" srcOrd="0" destOrd="0" presId="urn:microsoft.com/office/officeart/2005/8/layout/vList2"/>
    <dgm:cxn modelId="{B22401A9-FAAC-4DCC-A4E6-E15D81593103}" type="presParOf" srcId="{AED9F7B8-F663-47AF-B6F2-C22F98975477}" destId="{F92F6E5E-22B8-4DF7-AE7E-F9461439C7A1}" srcOrd="0" destOrd="0" presId="urn:microsoft.com/office/officeart/2005/8/layout/vList2"/>
    <dgm:cxn modelId="{E5775FE4-5E1B-49EE-AB72-7A0891F5AE97}" type="presParOf" srcId="{AED9F7B8-F663-47AF-B6F2-C22F98975477}" destId="{67FF1ADF-2B23-4955-AECA-F22019100FFC}" srcOrd="1" destOrd="0" presId="urn:microsoft.com/office/officeart/2005/8/layout/vList2"/>
    <dgm:cxn modelId="{5C1EF2A6-9024-4363-B5E6-8F208EA242DE}" type="presParOf" srcId="{AED9F7B8-F663-47AF-B6F2-C22F98975477}" destId="{46030C66-291E-482F-AB0A-DC6478CF8CF6}" srcOrd="2" destOrd="0" presId="urn:microsoft.com/office/officeart/2005/8/layout/vList2"/>
    <dgm:cxn modelId="{4174B05A-1A57-4B08-AB0E-8350801EE9C4}" type="presParOf" srcId="{AED9F7B8-F663-47AF-B6F2-C22F98975477}" destId="{55835EE9-88B3-40FC-AB08-C6B60068375A}" srcOrd="3" destOrd="0" presId="urn:microsoft.com/office/officeart/2005/8/layout/vList2"/>
    <dgm:cxn modelId="{FCCCE942-A147-4D18-B8D6-EEC6F0FBD6F9}" type="presParOf" srcId="{AED9F7B8-F663-47AF-B6F2-C22F98975477}" destId="{0D038000-E793-4881-A73B-1E785BD25183}" srcOrd="4" destOrd="0" presId="urn:microsoft.com/office/officeart/2005/8/layout/vList2"/>
    <dgm:cxn modelId="{5326AC32-C838-4231-AB03-37E5AAA80721}" type="presParOf" srcId="{AED9F7B8-F663-47AF-B6F2-C22F98975477}" destId="{4EE14AC6-0000-4B40-BC5F-149B4CA4C2C7}" srcOrd="5" destOrd="0" presId="urn:microsoft.com/office/officeart/2005/8/layout/vList2"/>
    <dgm:cxn modelId="{F53EF5C9-2251-47EF-9F74-D41EB2626905}" type="presParOf" srcId="{AED9F7B8-F663-47AF-B6F2-C22F98975477}" destId="{72DCFA99-D408-43B7-9B57-E3AEDB5068E9}" srcOrd="6" destOrd="0" presId="urn:microsoft.com/office/officeart/2005/8/layout/vList2"/>
    <dgm:cxn modelId="{CC071052-EC7F-4F05-9D2B-02B160B8DA77}" type="presParOf" srcId="{AED9F7B8-F663-47AF-B6F2-C22F98975477}" destId="{F83BB326-0A62-4F9A-8D91-8EA58EC687CD}" srcOrd="7" destOrd="0" presId="urn:microsoft.com/office/officeart/2005/8/layout/vList2"/>
    <dgm:cxn modelId="{2F9EA778-7168-473A-8254-7305D63E03F9}" type="presParOf" srcId="{AED9F7B8-F663-47AF-B6F2-C22F98975477}" destId="{50372C5D-7415-4623-921F-5A21413F415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377E41-30E3-4951-9317-5FA742BC676F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0FB65BE-3827-41B6-8FF9-95E24CFC13C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Encourage good attendance and time keeping</a:t>
          </a:r>
          <a:endParaRPr lang="en-US" dirty="0"/>
        </a:p>
      </dgm:t>
    </dgm:pt>
    <dgm:pt modelId="{514217F5-4447-403B-AD9D-0A47027125BE}" type="parTrans" cxnId="{5135B02C-1801-48C4-9A8E-7D08E22EB0B6}">
      <dgm:prSet/>
      <dgm:spPr/>
      <dgm:t>
        <a:bodyPr/>
        <a:lstStyle/>
        <a:p>
          <a:endParaRPr lang="en-US"/>
        </a:p>
      </dgm:t>
    </dgm:pt>
    <dgm:pt modelId="{F0C9408C-9D56-42AA-8EB5-B35F8BEEE140}" type="sibTrans" cxnId="{5135B02C-1801-48C4-9A8E-7D08E22EB0B6}">
      <dgm:prSet/>
      <dgm:spPr/>
      <dgm:t>
        <a:bodyPr/>
        <a:lstStyle/>
        <a:p>
          <a:endParaRPr lang="en-US"/>
        </a:p>
      </dgm:t>
    </dgm:pt>
    <dgm:pt modelId="{8FDFCF64-0599-40D9-8E85-F666EF4AFB5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Encourage organisation, self-management and independence</a:t>
          </a:r>
          <a:endParaRPr lang="en-US"/>
        </a:p>
      </dgm:t>
    </dgm:pt>
    <dgm:pt modelId="{45CFF249-A9E7-4BE1-B646-4C667CD5D7ED}" type="parTrans" cxnId="{20A07033-6694-4975-84FE-0E2A068E4D30}">
      <dgm:prSet/>
      <dgm:spPr/>
      <dgm:t>
        <a:bodyPr/>
        <a:lstStyle/>
        <a:p>
          <a:endParaRPr lang="en-US"/>
        </a:p>
      </dgm:t>
    </dgm:pt>
    <dgm:pt modelId="{9CABB595-0813-4EFE-9BCD-BBBBE4646490}" type="sibTrans" cxnId="{20A07033-6694-4975-84FE-0E2A068E4D30}">
      <dgm:prSet/>
      <dgm:spPr/>
      <dgm:t>
        <a:bodyPr/>
        <a:lstStyle/>
        <a:p>
          <a:endParaRPr lang="en-US"/>
        </a:p>
      </dgm:t>
    </dgm:pt>
    <dgm:pt modelId="{B7D4E9DD-2D2F-4302-9773-D8D1F9A28F3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Support the completion of homework, coursework and revision</a:t>
          </a:r>
          <a:endParaRPr lang="en-US"/>
        </a:p>
      </dgm:t>
    </dgm:pt>
    <dgm:pt modelId="{741F1034-5D31-406E-8A46-BBB381851734}" type="parTrans" cxnId="{CA61B1C7-9D2E-45AA-AAF4-1351D0760FF9}">
      <dgm:prSet/>
      <dgm:spPr/>
      <dgm:t>
        <a:bodyPr/>
        <a:lstStyle/>
        <a:p>
          <a:endParaRPr lang="en-US"/>
        </a:p>
      </dgm:t>
    </dgm:pt>
    <dgm:pt modelId="{0D521A2E-013E-4D60-B460-FE4C64A4AEBE}" type="sibTrans" cxnId="{CA61B1C7-9D2E-45AA-AAF4-1351D0760FF9}">
      <dgm:prSet/>
      <dgm:spPr/>
      <dgm:t>
        <a:bodyPr/>
        <a:lstStyle/>
        <a:p>
          <a:endParaRPr lang="en-US"/>
        </a:p>
      </dgm:t>
    </dgm:pt>
    <dgm:pt modelId="{BF13086D-37AE-4851-A5E7-E20782A37BF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Be aware of key dates- deadlnes, exam modules, results days</a:t>
          </a:r>
          <a:endParaRPr lang="en-US"/>
        </a:p>
      </dgm:t>
    </dgm:pt>
    <dgm:pt modelId="{229CBE3C-371B-4AA9-A55A-28CEF752FD9C}" type="parTrans" cxnId="{FAE94EEF-E49E-4952-A133-F0B1E72725FB}">
      <dgm:prSet/>
      <dgm:spPr/>
      <dgm:t>
        <a:bodyPr/>
        <a:lstStyle/>
        <a:p>
          <a:endParaRPr lang="en-US"/>
        </a:p>
      </dgm:t>
    </dgm:pt>
    <dgm:pt modelId="{2E72D294-E359-49D6-8D50-8BE688ED6CA1}" type="sibTrans" cxnId="{FAE94EEF-E49E-4952-A133-F0B1E72725FB}">
      <dgm:prSet/>
      <dgm:spPr/>
      <dgm:t>
        <a:bodyPr/>
        <a:lstStyle/>
        <a:p>
          <a:endParaRPr lang="en-US"/>
        </a:p>
      </dgm:t>
    </dgm:pt>
    <dgm:pt modelId="{CF2BFB6B-BF55-4CE2-A2C5-B0CAE8EE1D8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Encourage a healthy lifestyle- diet and sleep</a:t>
          </a:r>
          <a:endParaRPr lang="en-US"/>
        </a:p>
      </dgm:t>
    </dgm:pt>
    <dgm:pt modelId="{046DFC5A-BAB4-490F-9035-103F1E8D4D16}" type="parTrans" cxnId="{09338426-1839-4E25-9B05-7CD7A94F26C1}">
      <dgm:prSet/>
      <dgm:spPr/>
      <dgm:t>
        <a:bodyPr/>
        <a:lstStyle/>
        <a:p>
          <a:endParaRPr lang="en-US"/>
        </a:p>
      </dgm:t>
    </dgm:pt>
    <dgm:pt modelId="{6125A144-372C-462C-905D-527045D0836F}" type="sibTrans" cxnId="{09338426-1839-4E25-9B05-7CD7A94F26C1}">
      <dgm:prSet/>
      <dgm:spPr/>
      <dgm:t>
        <a:bodyPr/>
        <a:lstStyle/>
        <a:p>
          <a:endParaRPr lang="en-US"/>
        </a:p>
      </dgm:t>
    </dgm:pt>
    <dgm:pt modelId="{586FC0CD-96A8-42AD-826C-0DFB4D0264D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Talk about the next steps</a:t>
          </a:r>
          <a:endParaRPr lang="en-US" dirty="0"/>
        </a:p>
      </dgm:t>
    </dgm:pt>
    <dgm:pt modelId="{E7EE6C1E-A47E-4563-8ED3-255CF03B1EF9}" type="parTrans" cxnId="{86925F24-DF84-4B3C-B72B-3C1C28E760AA}">
      <dgm:prSet/>
      <dgm:spPr/>
      <dgm:t>
        <a:bodyPr/>
        <a:lstStyle/>
        <a:p>
          <a:endParaRPr lang="en-US"/>
        </a:p>
      </dgm:t>
    </dgm:pt>
    <dgm:pt modelId="{DDBD3188-DC81-487C-BB30-0BFAC3B4BDA0}" type="sibTrans" cxnId="{86925F24-DF84-4B3C-B72B-3C1C28E760AA}">
      <dgm:prSet/>
      <dgm:spPr/>
      <dgm:t>
        <a:bodyPr/>
        <a:lstStyle/>
        <a:p>
          <a:endParaRPr lang="en-US"/>
        </a:p>
      </dgm:t>
    </dgm:pt>
    <dgm:pt modelId="{2448F738-21D1-4192-ADCB-7725A41BE34D}" type="pres">
      <dgm:prSet presAssocID="{13377E41-30E3-4951-9317-5FA742BC676F}" presName="root" presStyleCnt="0">
        <dgm:presLayoutVars>
          <dgm:dir/>
          <dgm:resizeHandles val="exact"/>
        </dgm:presLayoutVars>
      </dgm:prSet>
      <dgm:spPr/>
    </dgm:pt>
    <dgm:pt modelId="{4E282662-9EF5-418B-9D07-ADC7ACECF97A}" type="pres">
      <dgm:prSet presAssocID="{70FB65BE-3827-41B6-8FF9-95E24CFC13CA}" presName="compNode" presStyleCnt="0"/>
      <dgm:spPr/>
    </dgm:pt>
    <dgm:pt modelId="{58F1A436-ADCE-4A11-A46A-0A60F809047B}" type="pres">
      <dgm:prSet presAssocID="{70FB65BE-3827-41B6-8FF9-95E24CFC13CA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EB778C66-5945-4F1D-B307-208B9BF6F786}" type="pres">
      <dgm:prSet presAssocID="{70FB65BE-3827-41B6-8FF9-95E24CFC13CA}" presName="spaceRect" presStyleCnt="0"/>
      <dgm:spPr/>
    </dgm:pt>
    <dgm:pt modelId="{DA550415-C20A-417B-8CB0-B1C21C2AF513}" type="pres">
      <dgm:prSet presAssocID="{70FB65BE-3827-41B6-8FF9-95E24CFC13CA}" presName="textRect" presStyleLbl="revTx" presStyleIdx="0" presStyleCnt="6">
        <dgm:presLayoutVars>
          <dgm:chMax val="1"/>
          <dgm:chPref val="1"/>
        </dgm:presLayoutVars>
      </dgm:prSet>
      <dgm:spPr/>
    </dgm:pt>
    <dgm:pt modelId="{6A8F1346-6FD4-4C8B-A1F3-21F39827759C}" type="pres">
      <dgm:prSet presAssocID="{F0C9408C-9D56-42AA-8EB5-B35F8BEEE140}" presName="sibTrans" presStyleCnt="0"/>
      <dgm:spPr/>
    </dgm:pt>
    <dgm:pt modelId="{B63ADCE9-547C-42B6-A6B1-69526E2FF1E7}" type="pres">
      <dgm:prSet presAssocID="{8FDFCF64-0599-40D9-8E85-F666EF4AFB56}" presName="compNode" presStyleCnt="0"/>
      <dgm:spPr/>
    </dgm:pt>
    <dgm:pt modelId="{16B65859-025B-4A51-8227-1E6F7BCF87C4}" type="pres">
      <dgm:prSet presAssocID="{8FDFCF64-0599-40D9-8E85-F666EF4AFB56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27DC1D96-B4C7-47B5-8D0D-3084700CFC0A}" type="pres">
      <dgm:prSet presAssocID="{8FDFCF64-0599-40D9-8E85-F666EF4AFB56}" presName="spaceRect" presStyleCnt="0"/>
      <dgm:spPr/>
    </dgm:pt>
    <dgm:pt modelId="{7561756C-F080-43D7-869A-9CEF08E3CBBF}" type="pres">
      <dgm:prSet presAssocID="{8FDFCF64-0599-40D9-8E85-F666EF4AFB56}" presName="textRect" presStyleLbl="revTx" presStyleIdx="1" presStyleCnt="6">
        <dgm:presLayoutVars>
          <dgm:chMax val="1"/>
          <dgm:chPref val="1"/>
        </dgm:presLayoutVars>
      </dgm:prSet>
      <dgm:spPr/>
    </dgm:pt>
    <dgm:pt modelId="{D58FEF0B-7911-4F0C-9D74-4D1E5D8AA0EA}" type="pres">
      <dgm:prSet presAssocID="{9CABB595-0813-4EFE-9BCD-BBBBE4646490}" presName="sibTrans" presStyleCnt="0"/>
      <dgm:spPr/>
    </dgm:pt>
    <dgm:pt modelId="{AD7FCCD3-A21C-48CA-B082-91101B650BA6}" type="pres">
      <dgm:prSet presAssocID="{B7D4E9DD-2D2F-4302-9773-D8D1F9A28F33}" presName="compNode" presStyleCnt="0"/>
      <dgm:spPr/>
    </dgm:pt>
    <dgm:pt modelId="{BC9F49CE-4645-48C3-A7DB-1895695187F5}" type="pres">
      <dgm:prSet presAssocID="{B7D4E9DD-2D2F-4302-9773-D8D1F9A28F33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4B646460-3E8D-4573-A95D-80F97F12F7CF}" type="pres">
      <dgm:prSet presAssocID="{B7D4E9DD-2D2F-4302-9773-D8D1F9A28F33}" presName="spaceRect" presStyleCnt="0"/>
      <dgm:spPr/>
    </dgm:pt>
    <dgm:pt modelId="{55AC0642-7FE9-433A-98E9-9C9E5F1670ED}" type="pres">
      <dgm:prSet presAssocID="{B7D4E9DD-2D2F-4302-9773-D8D1F9A28F33}" presName="textRect" presStyleLbl="revTx" presStyleIdx="2" presStyleCnt="6">
        <dgm:presLayoutVars>
          <dgm:chMax val="1"/>
          <dgm:chPref val="1"/>
        </dgm:presLayoutVars>
      </dgm:prSet>
      <dgm:spPr/>
    </dgm:pt>
    <dgm:pt modelId="{3391051E-FEDE-4A63-A8EA-A20A5449A89F}" type="pres">
      <dgm:prSet presAssocID="{0D521A2E-013E-4D60-B460-FE4C64A4AEBE}" presName="sibTrans" presStyleCnt="0"/>
      <dgm:spPr/>
    </dgm:pt>
    <dgm:pt modelId="{A95EFC72-BBAF-4F47-8FDE-AF2C072F7BF5}" type="pres">
      <dgm:prSet presAssocID="{BF13086D-37AE-4851-A5E7-E20782A37BF2}" presName="compNode" presStyleCnt="0"/>
      <dgm:spPr/>
    </dgm:pt>
    <dgm:pt modelId="{F9AAAB54-D3D0-430F-9648-411374F0CA07}" type="pres">
      <dgm:prSet presAssocID="{BF13086D-37AE-4851-A5E7-E20782A37BF2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9D71D35D-7B8C-4A4D-AD40-E4A8F3D71B5A}" type="pres">
      <dgm:prSet presAssocID="{BF13086D-37AE-4851-A5E7-E20782A37BF2}" presName="spaceRect" presStyleCnt="0"/>
      <dgm:spPr/>
    </dgm:pt>
    <dgm:pt modelId="{EFDAFBDD-82C3-4601-879D-954DF88EF155}" type="pres">
      <dgm:prSet presAssocID="{BF13086D-37AE-4851-A5E7-E20782A37BF2}" presName="textRect" presStyleLbl="revTx" presStyleIdx="3" presStyleCnt="6">
        <dgm:presLayoutVars>
          <dgm:chMax val="1"/>
          <dgm:chPref val="1"/>
        </dgm:presLayoutVars>
      </dgm:prSet>
      <dgm:spPr/>
    </dgm:pt>
    <dgm:pt modelId="{C9B309FC-77DA-4AA2-8AC4-59FFEC45BF75}" type="pres">
      <dgm:prSet presAssocID="{2E72D294-E359-49D6-8D50-8BE688ED6CA1}" presName="sibTrans" presStyleCnt="0"/>
      <dgm:spPr/>
    </dgm:pt>
    <dgm:pt modelId="{86A6F809-14FC-4783-A1EF-53573500994E}" type="pres">
      <dgm:prSet presAssocID="{CF2BFB6B-BF55-4CE2-A2C5-B0CAE8EE1D89}" presName="compNode" presStyleCnt="0"/>
      <dgm:spPr/>
    </dgm:pt>
    <dgm:pt modelId="{7008CF05-A939-495E-B262-FAA73FDDE9C7}" type="pres">
      <dgm:prSet presAssocID="{CF2BFB6B-BF55-4CE2-A2C5-B0CAE8EE1D89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ruit Bowl"/>
        </a:ext>
      </dgm:extLst>
    </dgm:pt>
    <dgm:pt modelId="{074C72A7-CFAB-4EE4-86D4-308F20C2F9EF}" type="pres">
      <dgm:prSet presAssocID="{CF2BFB6B-BF55-4CE2-A2C5-B0CAE8EE1D89}" presName="spaceRect" presStyleCnt="0"/>
      <dgm:spPr/>
    </dgm:pt>
    <dgm:pt modelId="{05990855-1280-487B-9FA0-313B8B6C5323}" type="pres">
      <dgm:prSet presAssocID="{CF2BFB6B-BF55-4CE2-A2C5-B0CAE8EE1D89}" presName="textRect" presStyleLbl="revTx" presStyleIdx="4" presStyleCnt="6">
        <dgm:presLayoutVars>
          <dgm:chMax val="1"/>
          <dgm:chPref val="1"/>
        </dgm:presLayoutVars>
      </dgm:prSet>
      <dgm:spPr/>
    </dgm:pt>
    <dgm:pt modelId="{2D84BCD4-07C7-4441-81B4-A6E9AA9DBEAC}" type="pres">
      <dgm:prSet presAssocID="{6125A144-372C-462C-905D-527045D0836F}" presName="sibTrans" presStyleCnt="0"/>
      <dgm:spPr/>
    </dgm:pt>
    <dgm:pt modelId="{78BA6D64-E41F-4452-97CE-9ED9D205A383}" type="pres">
      <dgm:prSet presAssocID="{586FC0CD-96A8-42AD-826C-0DFB4D0264DE}" presName="compNode" presStyleCnt="0"/>
      <dgm:spPr/>
    </dgm:pt>
    <dgm:pt modelId="{F1462AF9-0BAA-45B0-B353-87C57AEADA8E}" type="pres">
      <dgm:prSet presAssocID="{586FC0CD-96A8-42AD-826C-0DFB4D0264DE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9685C9E9-C037-4ECE-AA7A-49D0C05F68A6}" type="pres">
      <dgm:prSet presAssocID="{586FC0CD-96A8-42AD-826C-0DFB4D0264DE}" presName="spaceRect" presStyleCnt="0"/>
      <dgm:spPr/>
    </dgm:pt>
    <dgm:pt modelId="{6AB8FE16-8C3F-4A27-AE94-9F3388C4FB20}" type="pres">
      <dgm:prSet presAssocID="{586FC0CD-96A8-42AD-826C-0DFB4D0264DE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1278E301-9B29-444A-8099-728C7410703F}" type="presOf" srcId="{586FC0CD-96A8-42AD-826C-0DFB4D0264DE}" destId="{6AB8FE16-8C3F-4A27-AE94-9F3388C4FB20}" srcOrd="0" destOrd="0" presId="urn:microsoft.com/office/officeart/2018/2/layout/IconLabelList"/>
    <dgm:cxn modelId="{86925F24-DF84-4B3C-B72B-3C1C28E760AA}" srcId="{13377E41-30E3-4951-9317-5FA742BC676F}" destId="{586FC0CD-96A8-42AD-826C-0DFB4D0264DE}" srcOrd="5" destOrd="0" parTransId="{E7EE6C1E-A47E-4563-8ED3-255CF03B1EF9}" sibTransId="{DDBD3188-DC81-487C-BB30-0BFAC3B4BDA0}"/>
    <dgm:cxn modelId="{09338426-1839-4E25-9B05-7CD7A94F26C1}" srcId="{13377E41-30E3-4951-9317-5FA742BC676F}" destId="{CF2BFB6B-BF55-4CE2-A2C5-B0CAE8EE1D89}" srcOrd="4" destOrd="0" parTransId="{046DFC5A-BAB4-490F-9035-103F1E8D4D16}" sibTransId="{6125A144-372C-462C-905D-527045D0836F}"/>
    <dgm:cxn modelId="{5135B02C-1801-48C4-9A8E-7D08E22EB0B6}" srcId="{13377E41-30E3-4951-9317-5FA742BC676F}" destId="{70FB65BE-3827-41B6-8FF9-95E24CFC13CA}" srcOrd="0" destOrd="0" parTransId="{514217F5-4447-403B-AD9D-0A47027125BE}" sibTransId="{F0C9408C-9D56-42AA-8EB5-B35F8BEEE140}"/>
    <dgm:cxn modelId="{20A07033-6694-4975-84FE-0E2A068E4D30}" srcId="{13377E41-30E3-4951-9317-5FA742BC676F}" destId="{8FDFCF64-0599-40D9-8E85-F666EF4AFB56}" srcOrd="1" destOrd="0" parTransId="{45CFF249-A9E7-4BE1-B646-4C667CD5D7ED}" sibTransId="{9CABB595-0813-4EFE-9BCD-BBBBE4646490}"/>
    <dgm:cxn modelId="{82225A48-0872-4906-A651-7FB39ABDA7E8}" type="presOf" srcId="{70FB65BE-3827-41B6-8FF9-95E24CFC13CA}" destId="{DA550415-C20A-417B-8CB0-B1C21C2AF513}" srcOrd="0" destOrd="0" presId="urn:microsoft.com/office/officeart/2018/2/layout/IconLabelList"/>
    <dgm:cxn modelId="{F3E5F169-1F1D-4A90-AA1A-3F3D92BA7EDE}" type="presOf" srcId="{13377E41-30E3-4951-9317-5FA742BC676F}" destId="{2448F738-21D1-4192-ADCB-7725A41BE34D}" srcOrd="0" destOrd="0" presId="urn:microsoft.com/office/officeart/2018/2/layout/IconLabelList"/>
    <dgm:cxn modelId="{1C5B1F93-431D-4B0C-9B32-C21E485D9A05}" type="presOf" srcId="{B7D4E9DD-2D2F-4302-9773-D8D1F9A28F33}" destId="{55AC0642-7FE9-433A-98E9-9C9E5F1670ED}" srcOrd="0" destOrd="0" presId="urn:microsoft.com/office/officeart/2018/2/layout/IconLabelList"/>
    <dgm:cxn modelId="{5197E393-3918-4FA6-9FE1-9BE9812A8AC8}" type="presOf" srcId="{BF13086D-37AE-4851-A5E7-E20782A37BF2}" destId="{EFDAFBDD-82C3-4601-879D-954DF88EF155}" srcOrd="0" destOrd="0" presId="urn:microsoft.com/office/officeart/2018/2/layout/IconLabelList"/>
    <dgm:cxn modelId="{B5D0BDB5-13C0-4E89-8787-EA1AD6BC731A}" type="presOf" srcId="{CF2BFB6B-BF55-4CE2-A2C5-B0CAE8EE1D89}" destId="{05990855-1280-487B-9FA0-313B8B6C5323}" srcOrd="0" destOrd="0" presId="urn:microsoft.com/office/officeart/2018/2/layout/IconLabelList"/>
    <dgm:cxn modelId="{CA61B1C7-9D2E-45AA-AAF4-1351D0760FF9}" srcId="{13377E41-30E3-4951-9317-5FA742BC676F}" destId="{B7D4E9DD-2D2F-4302-9773-D8D1F9A28F33}" srcOrd="2" destOrd="0" parTransId="{741F1034-5D31-406E-8A46-BBB381851734}" sibTransId="{0D521A2E-013E-4D60-B460-FE4C64A4AEBE}"/>
    <dgm:cxn modelId="{FAE94EEF-E49E-4952-A133-F0B1E72725FB}" srcId="{13377E41-30E3-4951-9317-5FA742BC676F}" destId="{BF13086D-37AE-4851-A5E7-E20782A37BF2}" srcOrd="3" destOrd="0" parTransId="{229CBE3C-371B-4AA9-A55A-28CEF752FD9C}" sibTransId="{2E72D294-E359-49D6-8D50-8BE688ED6CA1}"/>
    <dgm:cxn modelId="{59E5CAF8-1684-4A62-81FB-9934B100F1CB}" type="presOf" srcId="{8FDFCF64-0599-40D9-8E85-F666EF4AFB56}" destId="{7561756C-F080-43D7-869A-9CEF08E3CBBF}" srcOrd="0" destOrd="0" presId="urn:microsoft.com/office/officeart/2018/2/layout/IconLabelList"/>
    <dgm:cxn modelId="{CA647DAD-E503-4582-BF48-1786364EB3BA}" type="presParOf" srcId="{2448F738-21D1-4192-ADCB-7725A41BE34D}" destId="{4E282662-9EF5-418B-9D07-ADC7ACECF97A}" srcOrd="0" destOrd="0" presId="urn:microsoft.com/office/officeart/2018/2/layout/IconLabelList"/>
    <dgm:cxn modelId="{EF5B3425-7A42-4CBC-A8C9-F1AEA8BA58C2}" type="presParOf" srcId="{4E282662-9EF5-418B-9D07-ADC7ACECF97A}" destId="{58F1A436-ADCE-4A11-A46A-0A60F809047B}" srcOrd="0" destOrd="0" presId="urn:microsoft.com/office/officeart/2018/2/layout/IconLabelList"/>
    <dgm:cxn modelId="{E214635D-87D3-4D00-A212-7BCC7EDEF6FA}" type="presParOf" srcId="{4E282662-9EF5-418B-9D07-ADC7ACECF97A}" destId="{EB778C66-5945-4F1D-B307-208B9BF6F786}" srcOrd="1" destOrd="0" presId="urn:microsoft.com/office/officeart/2018/2/layout/IconLabelList"/>
    <dgm:cxn modelId="{161F0F5C-5E61-4E12-963E-AE14F570E4DE}" type="presParOf" srcId="{4E282662-9EF5-418B-9D07-ADC7ACECF97A}" destId="{DA550415-C20A-417B-8CB0-B1C21C2AF513}" srcOrd="2" destOrd="0" presId="urn:microsoft.com/office/officeart/2018/2/layout/IconLabelList"/>
    <dgm:cxn modelId="{2D42B41C-C8AB-4B65-B088-DA3048956441}" type="presParOf" srcId="{2448F738-21D1-4192-ADCB-7725A41BE34D}" destId="{6A8F1346-6FD4-4C8B-A1F3-21F39827759C}" srcOrd="1" destOrd="0" presId="urn:microsoft.com/office/officeart/2018/2/layout/IconLabelList"/>
    <dgm:cxn modelId="{F4A692CB-2009-443D-A694-58BB195B1F4C}" type="presParOf" srcId="{2448F738-21D1-4192-ADCB-7725A41BE34D}" destId="{B63ADCE9-547C-42B6-A6B1-69526E2FF1E7}" srcOrd="2" destOrd="0" presId="urn:microsoft.com/office/officeart/2018/2/layout/IconLabelList"/>
    <dgm:cxn modelId="{6099BFC8-229A-4429-892B-0ADCA6FDE373}" type="presParOf" srcId="{B63ADCE9-547C-42B6-A6B1-69526E2FF1E7}" destId="{16B65859-025B-4A51-8227-1E6F7BCF87C4}" srcOrd="0" destOrd="0" presId="urn:microsoft.com/office/officeart/2018/2/layout/IconLabelList"/>
    <dgm:cxn modelId="{14A5ECAE-9FB5-47EA-ADC9-1BBEBE82D28B}" type="presParOf" srcId="{B63ADCE9-547C-42B6-A6B1-69526E2FF1E7}" destId="{27DC1D96-B4C7-47B5-8D0D-3084700CFC0A}" srcOrd="1" destOrd="0" presId="urn:microsoft.com/office/officeart/2018/2/layout/IconLabelList"/>
    <dgm:cxn modelId="{53745E1E-C06F-4FCF-AC86-F7FB0CADF75C}" type="presParOf" srcId="{B63ADCE9-547C-42B6-A6B1-69526E2FF1E7}" destId="{7561756C-F080-43D7-869A-9CEF08E3CBBF}" srcOrd="2" destOrd="0" presId="urn:microsoft.com/office/officeart/2018/2/layout/IconLabelList"/>
    <dgm:cxn modelId="{E1045FE1-9F02-4E8B-BB0D-3451BC0AF151}" type="presParOf" srcId="{2448F738-21D1-4192-ADCB-7725A41BE34D}" destId="{D58FEF0B-7911-4F0C-9D74-4D1E5D8AA0EA}" srcOrd="3" destOrd="0" presId="urn:microsoft.com/office/officeart/2018/2/layout/IconLabelList"/>
    <dgm:cxn modelId="{BED5050C-48FB-43D6-872B-ECDAB28ED490}" type="presParOf" srcId="{2448F738-21D1-4192-ADCB-7725A41BE34D}" destId="{AD7FCCD3-A21C-48CA-B082-91101B650BA6}" srcOrd="4" destOrd="0" presId="urn:microsoft.com/office/officeart/2018/2/layout/IconLabelList"/>
    <dgm:cxn modelId="{5B8DB018-77DB-410D-A875-8551C864EF7A}" type="presParOf" srcId="{AD7FCCD3-A21C-48CA-B082-91101B650BA6}" destId="{BC9F49CE-4645-48C3-A7DB-1895695187F5}" srcOrd="0" destOrd="0" presId="urn:microsoft.com/office/officeart/2018/2/layout/IconLabelList"/>
    <dgm:cxn modelId="{C2BF71FA-6C62-46F9-80D6-C50685C6DE32}" type="presParOf" srcId="{AD7FCCD3-A21C-48CA-B082-91101B650BA6}" destId="{4B646460-3E8D-4573-A95D-80F97F12F7CF}" srcOrd="1" destOrd="0" presId="urn:microsoft.com/office/officeart/2018/2/layout/IconLabelList"/>
    <dgm:cxn modelId="{1B0CEC63-ED83-4B73-AC13-C6C3F162933B}" type="presParOf" srcId="{AD7FCCD3-A21C-48CA-B082-91101B650BA6}" destId="{55AC0642-7FE9-433A-98E9-9C9E5F1670ED}" srcOrd="2" destOrd="0" presId="urn:microsoft.com/office/officeart/2018/2/layout/IconLabelList"/>
    <dgm:cxn modelId="{3234D157-A392-4ED7-8937-370C0BE473E3}" type="presParOf" srcId="{2448F738-21D1-4192-ADCB-7725A41BE34D}" destId="{3391051E-FEDE-4A63-A8EA-A20A5449A89F}" srcOrd="5" destOrd="0" presId="urn:microsoft.com/office/officeart/2018/2/layout/IconLabelList"/>
    <dgm:cxn modelId="{6434559B-3A33-4CBA-9E5A-FDB571F0A82D}" type="presParOf" srcId="{2448F738-21D1-4192-ADCB-7725A41BE34D}" destId="{A95EFC72-BBAF-4F47-8FDE-AF2C072F7BF5}" srcOrd="6" destOrd="0" presId="urn:microsoft.com/office/officeart/2018/2/layout/IconLabelList"/>
    <dgm:cxn modelId="{299E7C9E-3AA0-49B3-8DB0-E8E8EFE61CF4}" type="presParOf" srcId="{A95EFC72-BBAF-4F47-8FDE-AF2C072F7BF5}" destId="{F9AAAB54-D3D0-430F-9648-411374F0CA07}" srcOrd="0" destOrd="0" presId="urn:microsoft.com/office/officeart/2018/2/layout/IconLabelList"/>
    <dgm:cxn modelId="{89D1AF4D-BF2A-44B6-9479-9AFD8F6FEAD0}" type="presParOf" srcId="{A95EFC72-BBAF-4F47-8FDE-AF2C072F7BF5}" destId="{9D71D35D-7B8C-4A4D-AD40-E4A8F3D71B5A}" srcOrd="1" destOrd="0" presId="urn:microsoft.com/office/officeart/2018/2/layout/IconLabelList"/>
    <dgm:cxn modelId="{5328D846-962F-4B7E-89F2-FC825C3E01AD}" type="presParOf" srcId="{A95EFC72-BBAF-4F47-8FDE-AF2C072F7BF5}" destId="{EFDAFBDD-82C3-4601-879D-954DF88EF155}" srcOrd="2" destOrd="0" presId="urn:microsoft.com/office/officeart/2018/2/layout/IconLabelList"/>
    <dgm:cxn modelId="{B2617A2A-F060-48CA-95C3-C7445F259825}" type="presParOf" srcId="{2448F738-21D1-4192-ADCB-7725A41BE34D}" destId="{C9B309FC-77DA-4AA2-8AC4-59FFEC45BF75}" srcOrd="7" destOrd="0" presId="urn:microsoft.com/office/officeart/2018/2/layout/IconLabelList"/>
    <dgm:cxn modelId="{2F39D698-BF64-4EF4-96B6-654B74D5418D}" type="presParOf" srcId="{2448F738-21D1-4192-ADCB-7725A41BE34D}" destId="{86A6F809-14FC-4783-A1EF-53573500994E}" srcOrd="8" destOrd="0" presId="urn:microsoft.com/office/officeart/2018/2/layout/IconLabelList"/>
    <dgm:cxn modelId="{1B506B4C-0F5C-41F5-A806-42C1C9C4E191}" type="presParOf" srcId="{86A6F809-14FC-4783-A1EF-53573500994E}" destId="{7008CF05-A939-495E-B262-FAA73FDDE9C7}" srcOrd="0" destOrd="0" presId="urn:microsoft.com/office/officeart/2018/2/layout/IconLabelList"/>
    <dgm:cxn modelId="{01B92E60-A90D-407E-B0F8-DEF981AD507A}" type="presParOf" srcId="{86A6F809-14FC-4783-A1EF-53573500994E}" destId="{074C72A7-CFAB-4EE4-86D4-308F20C2F9EF}" srcOrd="1" destOrd="0" presId="urn:microsoft.com/office/officeart/2018/2/layout/IconLabelList"/>
    <dgm:cxn modelId="{4F8F30D7-8A02-486C-81B3-2C8DC08751D1}" type="presParOf" srcId="{86A6F809-14FC-4783-A1EF-53573500994E}" destId="{05990855-1280-487B-9FA0-313B8B6C5323}" srcOrd="2" destOrd="0" presId="urn:microsoft.com/office/officeart/2018/2/layout/IconLabelList"/>
    <dgm:cxn modelId="{56677296-966B-448F-9C04-FECD2FEE782B}" type="presParOf" srcId="{2448F738-21D1-4192-ADCB-7725A41BE34D}" destId="{2D84BCD4-07C7-4441-81B4-A6E9AA9DBEAC}" srcOrd="9" destOrd="0" presId="urn:microsoft.com/office/officeart/2018/2/layout/IconLabelList"/>
    <dgm:cxn modelId="{A08CA258-C014-42EF-9B84-8771187367A0}" type="presParOf" srcId="{2448F738-21D1-4192-ADCB-7725A41BE34D}" destId="{78BA6D64-E41F-4452-97CE-9ED9D205A383}" srcOrd="10" destOrd="0" presId="urn:microsoft.com/office/officeart/2018/2/layout/IconLabelList"/>
    <dgm:cxn modelId="{ECFC1797-2E89-46F4-B231-A0C0B9A21ACF}" type="presParOf" srcId="{78BA6D64-E41F-4452-97CE-9ED9D205A383}" destId="{F1462AF9-0BAA-45B0-B353-87C57AEADA8E}" srcOrd="0" destOrd="0" presId="urn:microsoft.com/office/officeart/2018/2/layout/IconLabelList"/>
    <dgm:cxn modelId="{83D47966-5275-4E76-B75C-D49E51EDEB22}" type="presParOf" srcId="{78BA6D64-E41F-4452-97CE-9ED9D205A383}" destId="{9685C9E9-C037-4ECE-AA7A-49D0C05F68A6}" srcOrd="1" destOrd="0" presId="urn:microsoft.com/office/officeart/2018/2/layout/IconLabelList"/>
    <dgm:cxn modelId="{BAFAC972-AC26-4D1F-8019-BB4F98DAD2A5}" type="presParOf" srcId="{78BA6D64-E41F-4452-97CE-9ED9D205A383}" destId="{6AB8FE16-8C3F-4A27-AE94-9F3388C4FB2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7C58A4-4794-45D3-B0A4-79959103FB6C}">
      <dsp:nvSpPr>
        <dsp:cNvPr id="0" name=""/>
        <dsp:cNvSpPr/>
      </dsp:nvSpPr>
      <dsp:spPr>
        <a:xfrm>
          <a:off x="0" y="21439"/>
          <a:ext cx="7039252" cy="109731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Key Stage 5 Leader: Mrs Duddy</a:t>
          </a:r>
          <a:endParaRPr lang="en-US" sz="2400" kern="1200"/>
        </a:p>
      </dsp:txBody>
      <dsp:txXfrm>
        <a:off x="53566" y="75005"/>
        <a:ext cx="6932120" cy="990181"/>
      </dsp:txXfrm>
    </dsp:sp>
    <dsp:sp modelId="{D6719D4A-21C4-454F-8365-BE06C37EC6DB}">
      <dsp:nvSpPr>
        <dsp:cNvPr id="0" name=""/>
        <dsp:cNvSpPr/>
      </dsp:nvSpPr>
      <dsp:spPr>
        <a:xfrm>
          <a:off x="0" y="1187873"/>
          <a:ext cx="7039252" cy="1097313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13LH1: Miss L Adair </a:t>
          </a:r>
          <a:endParaRPr lang="en-US" sz="2400" kern="1200"/>
        </a:p>
      </dsp:txBody>
      <dsp:txXfrm>
        <a:off x="53566" y="1241439"/>
        <a:ext cx="6932120" cy="990181"/>
      </dsp:txXfrm>
    </dsp:sp>
    <dsp:sp modelId="{F7C870DB-962E-4610-929E-41FBC0F12F93}">
      <dsp:nvSpPr>
        <dsp:cNvPr id="0" name=""/>
        <dsp:cNvSpPr/>
      </dsp:nvSpPr>
      <dsp:spPr>
        <a:xfrm>
          <a:off x="0" y="2354307"/>
          <a:ext cx="7039252" cy="1097313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13LH2: Mrs Heaney</a:t>
          </a:r>
          <a:endParaRPr lang="en-US" sz="2400" kern="1200" dirty="0"/>
        </a:p>
      </dsp:txBody>
      <dsp:txXfrm>
        <a:off x="53566" y="2407873"/>
        <a:ext cx="6932120" cy="990181"/>
      </dsp:txXfrm>
    </dsp:sp>
    <dsp:sp modelId="{404E4201-5B05-439B-9D9A-7CD780E7264B}">
      <dsp:nvSpPr>
        <dsp:cNvPr id="0" name=""/>
        <dsp:cNvSpPr/>
      </dsp:nvSpPr>
      <dsp:spPr>
        <a:xfrm>
          <a:off x="0" y="3520740"/>
          <a:ext cx="7039252" cy="1097313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14LH1: Mrs Armstrong (MTW)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             Mrs L Sneddon (TF) </a:t>
          </a:r>
          <a:endParaRPr lang="en-US" sz="2400" kern="1200" dirty="0"/>
        </a:p>
      </dsp:txBody>
      <dsp:txXfrm>
        <a:off x="53566" y="3574306"/>
        <a:ext cx="6932120" cy="990181"/>
      </dsp:txXfrm>
    </dsp:sp>
    <dsp:sp modelId="{23B956B5-D142-4354-8210-F4999A750ADD}">
      <dsp:nvSpPr>
        <dsp:cNvPr id="0" name=""/>
        <dsp:cNvSpPr/>
      </dsp:nvSpPr>
      <dsp:spPr>
        <a:xfrm>
          <a:off x="0" y="4687174"/>
          <a:ext cx="7039252" cy="1097313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14LH2: Mrs P Kearney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              Miss R McDowell (F) </a:t>
          </a:r>
          <a:endParaRPr lang="en-US" sz="2400" kern="1200" dirty="0"/>
        </a:p>
      </dsp:txBody>
      <dsp:txXfrm>
        <a:off x="53566" y="4740740"/>
        <a:ext cx="6932120" cy="990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F6E5E-22B8-4DF7-AE7E-F9461439C7A1}">
      <dsp:nvSpPr>
        <dsp:cNvPr id="0" name=""/>
        <dsp:cNvSpPr/>
      </dsp:nvSpPr>
      <dsp:spPr>
        <a:xfrm>
          <a:off x="0" y="251248"/>
          <a:ext cx="10808677" cy="12827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Appointments: Note to be provided to form tutor who will record on SIMS.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Pupils MUST sign IN and OUT of college.</a:t>
          </a:r>
          <a:endParaRPr lang="en-US" sz="1900" kern="1200" dirty="0"/>
        </a:p>
      </dsp:txBody>
      <dsp:txXfrm>
        <a:off x="62620" y="313868"/>
        <a:ext cx="10683437" cy="1157546"/>
      </dsp:txXfrm>
    </dsp:sp>
    <dsp:sp modelId="{46030C66-291E-482F-AB0A-DC6478CF8CF6}">
      <dsp:nvSpPr>
        <dsp:cNvPr id="0" name=""/>
        <dsp:cNvSpPr/>
      </dsp:nvSpPr>
      <dsp:spPr>
        <a:xfrm>
          <a:off x="0" y="1458356"/>
          <a:ext cx="10808677" cy="8669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Driving Lessons: Permitted during study time-: note must be provided</a:t>
          </a:r>
          <a:endParaRPr lang="en-US" sz="1900" kern="1200" dirty="0"/>
        </a:p>
      </dsp:txBody>
      <dsp:txXfrm>
        <a:off x="42322" y="1500678"/>
        <a:ext cx="10724033" cy="782326"/>
      </dsp:txXfrm>
    </dsp:sp>
    <dsp:sp modelId="{0D038000-E793-4881-A73B-1E785BD25183}">
      <dsp:nvSpPr>
        <dsp:cNvPr id="0" name=""/>
        <dsp:cNvSpPr/>
      </dsp:nvSpPr>
      <dsp:spPr>
        <a:xfrm>
          <a:off x="0" y="2380046"/>
          <a:ext cx="10808677" cy="8669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Driving Tests: Permitted. Note must be provided. </a:t>
          </a:r>
          <a:endParaRPr lang="en-US" sz="1900" kern="1200"/>
        </a:p>
      </dsp:txBody>
      <dsp:txXfrm>
        <a:off x="42322" y="2422368"/>
        <a:ext cx="10724033" cy="782326"/>
      </dsp:txXfrm>
    </dsp:sp>
    <dsp:sp modelId="{72DCFA99-D408-43B7-9B57-E3AEDB5068E9}">
      <dsp:nvSpPr>
        <dsp:cNvPr id="0" name=""/>
        <dsp:cNvSpPr/>
      </dsp:nvSpPr>
      <dsp:spPr>
        <a:xfrm>
          <a:off x="0" y="3301736"/>
          <a:ext cx="10808677" cy="8669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Note must be provided following absences</a:t>
          </a:r>
          <a:endParaRPr lang="en-US" sz="1900" kern="1200" dirty="0"/>
        </a:p>
      </dsp:txBody>
      <dsp:txXfrm>
        <a:off x="42322" y="3344058"/>
        <a:ext cx="10724033" cy="782326"/>
      </dsp:txXfrm>
    </dsp:sp>
    <dsp:sp modelId="{50372C5D-7415-4623-921F-5A21413F415E}">
      <dsp:nvSpPr>
        <dsp:cNvPr id="0" name=""/>
        <dsp:cNvSpPr/>
      </dsp:nvSpPr>
      <dsp:spPr>
        <a:xfrm>
          <a:off x="0" y="4223426"/>
          <a:ext cx="10808677" cy="8669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Holidays during term time are strongly discouraged.</a:t>
          </a:r>
          <a:endParaRPr lang="en-US" sz="1900" kern="1200" dirty="0"/>
        </a:p>
      </dsp:txBody>
      <dsp:txXfrm>
        <a:off x="42322" y="4265748"/>
        <a:ext cx="10724033" cy="7823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F1A436-ADCE-4A11-A46A-0A60F809047B}">
      <dsp:nvSpPr>
        <dsp:cNvPr id="0" name=""/>
        <dsp:cNvSpPr/>
      </dsp:nvSpPr>
      <dsp:spPr>
        <a:xfrm>
          <a:off x="663956" y="1063469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550415-C20A-417B-8CB0-B1C21C2AF513}">
      <dsp:nvSpPr>
        <dsp:cNvPr id="0" name=""/>
        <dsp:cNvSpPr/>
      </dsp:nvSpPr>
      <dsp:spPr>
        <a:xfrm>
          <a:off x="168956" y="2257806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Encourage good attendance and time keeping</a:t>
          </a:r>
          <a:endParaRPr lang="en-US" sz="1400" kern="1200" dirty="0"/>
        </a:p>
      </dsp:txBody>
      <dsp:txXfrm>
        <a:off x="168956" y="2257806"/>
        <a:ext cx="1800000" cy="720000"/>
      </dsp:txXfrm>
    </dsp:sp>
    <dsp:sp modelId="{16B65859-025B-4A51-8227-1E6F7BCF87C4}">
      <dsp:nvSpPr>
        <dsp:cNvPr id="0" name=""/>
        <dsp:cNvSpPr/>
      </dsp:nvSpPr>
      <dsp:spPr>
        <a:xfrm>
          <a:off x="2778956" y="1063469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61756C-F080-43D7-869A-9CEF08E3CBBF}">
      <dsp:nvSpPr>
        <dsp:cNvPr id="0" name=""/>
        <dsp:cNvSpPr/>
      </dsp:nvSpPr>
      <dsp:spPr>
        <a:xfrm>
          <a:off x="2283956" y="2257806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Encourage organisation, self-management and independence</a:t>
          </a:r>
          <a:endParaRPr lang="en-US" sz="1400" kern="1200"/>
        </a:p>
      </dsp:txBody>
      <dsp:txXfrm>
        <a:off x="2283956" y="2257806"/>
        <a:ext cx="1800000" cy="720000"/>
      </dsp:txXfrm>
    </dsp:sp>
    <dsp:sp modelId="{BC9F49CE-4645-48C3-A7DB-1895695187F5}">
      <dsp:nvSpPr>
        <dsp:cNvPr id="0" name=""/>
        <dsp:cNvSpPr/>
      </dsp:nvSpPr>
      <dsp:spPr>
        <a:xfrm>
          <a:off x="4893956" y="1063469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AC0642-7FE9-433A-98E9-9C9E5F1670ED}">
      <dsp:nvSpPr>
        <dsp:cNvPr id="0" name=""/>
        <dsp:cNvSpPr/>
      </dsp:nvSpPr>
      <dsp:spPr>
        <a:xfrm>
          <a:off x="4398956" y="2257806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Support the completion of homework, coursework and revision</a:t>
          </a:r>
          <a:endParaRPr lang="en-US" sz="1400" kern="1200"/>
        </a:p>
      </dsp:txBody>
      <dsp:txXfrm>
        <a:off x="4398956" y="2257806"/>
        <a:ext cx="1800000" cy="720000"/>
      </dsp:txXfrm>
    </dsp:sp>
    <dsp:sp modelId="{F9AAAB54-D3D0-430F-9648-411374F0CA07}">
      <dsp:nvSpPr>
        <dsp:cNvPr id="0" name=""/>
        <dsp:cNvSpPr/>
      </dsp:nvSpPr>
      <dsp:spPr>
        <a:xfrm>
          <a:off x="663956" y="3427806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DAFBDD-82C3-4601-879D-954DF88EF155}">
      <dsp:nvSpPr>
        <dsp:cNvPr id="0" name=""/>
        <dsp:cNvSpPr/>
      </dsp:nvSpPr>
      <dsp:spPr>
        <a:xfrm>
          <a:off x="168956" y="462214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Be aware of key dates- deadlnes, exam modules, results days</a:t>
          </a:r>
          <a:endParaRPr lang="en-US" sz="1400" kern="1200"/>
        </a:p>
      </dsp:txBody>
      <dsp:txXfrm>
        <a:off x="168956" y="4622143"/>
        <a:ext cx="1800000" cy="720000"/>
      </dsp:txXfrm>
    </dsp:sp>
    <dsp:sp modelId="{7008CF05-A939-495E-B262-FAA73FDDE9C7}">
      <dsp:nvSpPr>
        <dsp:cNvPr id="0" name=""/>
        <dsp:cNvSpPr/>
      </dsp:nvSpPr>
      <dsp:spPr>
        <a:xfrm>
          <a:off x="2778956" y="3427806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90855-1280-487B-9FA0-313B8B6C5323}">
      <dsp:nvSpPr>
        <dsp:cNvPr id="0" name=""/>
        <dsp:cNvSpPr/>
      </dsp:nvSpPr>
      <dsp:spPr>
        <a:xfrm>
          <a:off x="2283956" y="462214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Encourage a healthy lifestyle- diet and sleep</a:t>
          </a:r>
          <a:endParaRPr lang="en-US" sz="1400" kern="1200"/>
        </a:p>
      </dsp:txBody>
      <dsp:txXfrm>
        <a:off x="2283956" y="4622143"/>
        <a:ext cx="1800000" cy="720000"/>
      </dsp:txXfrm>
    </dsp:sp>
    <dsp:sp modelId="{F1462AF9-0BAA-45B0-B353-87C57AEADA8E}">
      <dsp:nvSpPr>
        <dsp:cNvPr id="0" name=""/>
        <dsp:cNvSpPr/>
      </dsp:nvSpPr>
      <dsp:spPr>
        <a:xfrm>
          <a:off x="4893956" y="3427806"/>
          <a:ext cx="810000" cy="81000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B8FE16-8C3F-4A27-AE94-9F3388C4FB20}">
      <dsp:nvSpPr>
        <dsp:cNvPr id="0" name=""/>
        <dsp:cNvSpPr/>
      </dsp:nvSpPr>
      <dsp:spPr>
        <a:xfrm>
          <a:off x="4398956" y="462214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Talk about the next steps</a:t>
          </a:r>
          <a:endParaRPr lang="en-US" sz="1400" kern="1200" dirty="0"/>
        </a:p>
      </dsp:txBody>
      <dsp:txXfrm>
        <a:off x="4398956" y="4622143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7CE3-5EF2-D562-BE2F-031903786D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003271-38AB-8BE5-041F-FEE79CA3BF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1C2E1-8744-2E07-B605-2489E3495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F0AE-704C-4F56-96E9-18B14ED47407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11B49-893C-E3EF-79E9-FBA0923E9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3D742-BC97-A46C-9B90-3C3CD275A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EB20-E984-445E-AE31-CBED341AC7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59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4F5FA-5763-472B-40EA-2DE90D43A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FD91F-65C8-D559-A150-AC443C432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D2E51-6C08-1794-B5F1-EBB40D828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F0AE-704C-4F56-96E9-18B14ED47407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24AE9-B174-CA35-19F0-179A54CEF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26840-78C0-36AA-3B3F-9261D38AC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EB20-E984-445E-AE31-CBED341AC7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218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A0B34-166F-ADE4-BB80-725376FE4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DA08B-CE99-CC8D-B135-241247562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B81F1-CBDE-1555-C0D1-65F6DDB58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F0AE-704C-4F56-96E9-18B14ED47407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B8442-63F5-E263-EEE9-F5C81F77C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4F153-BD26-F161-D9EB-E7E43D244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EB20-E984-445E-AE31-CBED341AC7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08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412A1-5290-EA45-D645-04A021296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D305B-D204-1F6B-6202-ED22B0A9CB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E575B-AE70-072B-D830-D216808B12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CDFEC3-C7CD-079C-2E51-1652E749F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F0AE-704C-4F56-96E9-18B14ED47407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688EC6-A97E-841F-CF55-81AD78AE4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A8073C-D515-A40A-46AA-5C3F35F6D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EB20-E984-445E-AE31-CBED341AC7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35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D25AB-3B11-0EB6-CE23-36B841C84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057D8C-98DC-4DB3-E088-EE0F38C0C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CA5E4C-56F6-3950-7AC7-6336B2EA59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B0C6C3-4A96-185B-27A1-85F78CB6A6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1EAA11-1DB5-6307-EB61-107D02155D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3A4EBE-3B2F-0C5E-BC6C-B415540B2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F0AE-704C-4F56-96E9-18B14ED47407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58C9F9-1957-7828-1CC3-9B279222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58E77-89F2-99FB-071F-DD3320FE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EB20-E984-445E-AE31-CBED341AC7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102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8EBD5-33B6-C06C-E5A6-EDB19F322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3FD4B0-5212-7EB0-9D86-F8D02D334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F0AE-704C-4F56-96E9-18B14ED47407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C541BC-E14F-C8C0-AD79-C6EEF1684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A683C1-92DD-D24F-3B46-F82A5534A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EB20-E984-445E-AE31-CBED341AC7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61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876CB3-6244-EC44-134A-C7488A498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F0AE-704C-4F56-96E9-18B14ED47407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0158E8-C42F-CFAF-CEC0-FDD34506C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64533-8BAF-6C1E-DA85-96279D123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EB20-E984-445E-AE31-CBED341AC7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5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0F134-D32E-C151-51FA-AE3D73B84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FDB29-65AB-8750-34AB-22773975D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8E30E-7D55-BEF5-6DC7-673ACC7E9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A851CC-CE4E-A0EB-66CF-CE4C125B8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F0AE-704C-4F56-96E9-18B14ED47407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8F7A16-D53C-8F2A-AE26-120BBA867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E19CB3-289B-757F-929B-931D4AF3D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EB20-E984-445E-AE31-CBED341AC7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856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92456-7A5D-4166-48D0-A4C80E15B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F9CFA1-4330-33F7-E16E-D7F1D9E9DA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5DDE6-004C-FE2C-B9BD-9C1FE22AF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176D9-0EE3-8985-90BF-4EE29A44E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F0AE-704C-4F56-96E9-18B14ED47407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2307D2-8A95-B5B8-0DAF-25348725F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0A014C-F7A8-6E76-4354-4603B8032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EB20-E984-445E-AE31-CBED341AC7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701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CD38C-9D8B-9DD2-1515-9C7B73A7C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1FAEF7-469D-6FA1-6694-A9CE7FD72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6D828-B614-3A85-B174-95A25BA86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F0AE-704C-4F56-96E9-18B14ED47407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CF974-EA0C-A6A1-CF91-17D9843B2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58BF7-4FF8-ECB2-C27B-47058C012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EB20-E984-445E-AE31-CBED341AC7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56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40E0A4-7579-10D8-5A31-CC6A666DB1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1148FB-F6FB-9A4D-FEB3-C289680563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1F46A-63B8-D3EE-F221-1E86F654F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F0AE-704C-4F56-96E9-18B14ED47407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6A74B-7FAB-01DD-A182-6176E712F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8E55D-2F33-0DFA-52C6-FC9269133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EB20-E984-445E-AE31-CBED341AC7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205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676B4D-8D07-1B39-012E-6BAEA3B8D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D935C-6495-F52F-96A3-A5F63D10F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4F1B9-28A1-568C-3CE6-13EE94340B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BF0AE-704C-4F56-96E9-18B14ED47407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34E76-8D5E-A85A-9363-D3CBFA8B76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545FA-E2A8-850C-2D8A-29953BCE7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6EB20-E984-445E-AE31-CBED341AC7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46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1" name="Rectangle 110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-1500"/>
            <a:ext cx="12191998" cy="6858000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635" y="-1500"/>
            <a:ext cx="8119933" cy="6858001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7D0659F6-0853-468D-B1B2-44FDBE98B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9272" y="-3000"/>
            <a:ext cx="12201265" cy="6859501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8536" y="0"/>
            <a:ext cx="11718098" cy="6858000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BCF17-F73F-F4A9-0D98-A64A8A387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0902" y="2125440"/>
            <a:ext cx="5577199" cy="1165996"/>
          </a:xfrm>
        </p:spPr>
        <p:txBody>
          <a:bodyPr anchor="b">
            <a:noAutofit/>
          </a:bodyPr>
          <a:lstStyle/>
          <a:p>
            <a:r>
              <a:rPr lang="en-GB" sz="3200" dirty="0">
                <a:solidFill>
                  <a:srgbClr val="FFFFFF"/>
                </a:solidFill>
              </a:rPr>
              <a:t>Year 13 and 14 </a:t>
            </a:r>
            <a:br>
              <a:rPr lang="en-GB" sz="3200" dirty="0">
                <a:solidFill>
                  <a:srgbClr val="FFFFFF"/>
                </a:solidFill>
              </a:rPr>
            </a:br>
            <a:br>
              <a:rPr lang="en-GB" sz="3200" dirty="0">
                <a:solidFill>
                  <a:srgbClr val="FFFFFF"/>
                </a:solidFill>
              </a:rPr>
            </a:br>
            <a:r>
              <a:rPr lang="en-GB" sz="3200" dirty="0">
                <a:solidFill>
                  <a:srgbClr val="FFFFFF"/>
                </a:solidFill>
              </a:rPr>
              <a:t>Mrs Duddy- KS5 Leader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77ACDD7-882D-4B81-A213-84C82B96B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4" y="2888341"/>
            <a:ext cx="12203819" cy="396815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EB8D784-86B5-B0DD-A9AB-8507F7961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240" y="554720"/>
            <a:ext cx="9932690" cy="912130"/>
          </a:xfrm>
        </p:spPr>
        <p:txBody>
          <a:bodyPr anchor="t"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</a:rPr>
              <a:t>Information Evening</a:t>
            </a:r>
          </a:p>
        </p:txBody>
      </p:sp>
      <p:pic>
        <p:nvPicPr>
          <p:cNvPr id="4" name="Picture 3" descr="A blue shield with a book and leaves&#10;&#10;Description automatically generated">
            <a:extLst>
              <a:ext uri="{FF2B5EF4-FFF2-40B4-BE49-F238E27FC236}">
                <a16:creationId xmlns:a16="http://schemas.microsoft.com/office/drawing/2014/main" id="{1AF9FCE7-C19C-73B0-6F33-6EBAC68A3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30" y="1268995"/>
            <a:ext cx="2742946" cy="3235692"/>
          </a:xfrm>
          <a:prstGeom prst="rect">
            <a:avLst/>
          </a:prstGeom>
        </p:spPr>
      </p:pic>
      <p:pic>
        <p:nvPicPr>
          <p:cNvPr id="3" name="Picture 2" descr="Yellow text on a black background&#10;&#10;Description automatically generated">
            <a:extLst>
              <a:ext uri="{FF2B5EF4-FFF2-40B4-BE49-F238E27FC236}">
                <a16:creationId xmlns:a16="http://schemas.microsoft.com/office/drawing/2014/main" id="{E98CC13E-F204-F041-6A51-D4000096D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152" y="4101109"/>
            <a:ext cx="4486215" cy="176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91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47D14D-3D0F-9E54-5FAF-15310D9A1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1323" y="489509"/>
            <a:ext cx="6920074" cy="765134"/>
          </a:xfrm>
        </p:spPr>
        <p:txBody>
          <a:bodyPr anchor="b">
            <a:normAutofit/>
          </a:bodyPr>
          <a:lstStyle/>
          <a:p>
            <a:pPr algn="ctr"/>
            <a:r>
              <a:rPr lang="en-GB" sz="4000" b="1" dirty="0">
                <a:solidFill>
                  <a:schemeClr val="tx2"/>
                </a:solidFill>
              </a:rPr>
              <a:t>Purpose of the Evening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4159E4-43F8-C654-78FB-1B2F72A13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641" y="1586553"/>
            <a:ext cx="3193151" cy="376772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86AAF-FA94-803A-94DD-D938F8038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0831" y="1406769"/>
            <a:ext cx="6560567" cy="4196589"/>
          </a:xfrm>
        </p:spPr>
        <p:txBody>
          <a:bodyPr anchor="t">
            <a:normAutofit fontScale="92500" lnSpcReduction="20000"/>
          </a:bodyPr>
          <a:lstStyle/>
          <a:p>
            <a:r>
              <a:rPr lang="en-GB" sz="3200" dirty="0"/>
              <a:t>An Introduction to Key Staff</a:t>
            </a:r>
          </a:p>
          <a:p>
            <a:pPr marL="0" indent="0">
              <a:buNone/>
            </a:pPr>
            <a:endParaRPr lang="en-GB" sz="3200" dirty="0"/>
          </a:p>
          <a:p>
            <a:r>
              <a:rPr lang="en-GB" sz="3200" dirty="0"/>
              <a:t>Pastoral Care</a:t>
            </a:r>
          </a:p>
          <a:p>
            <a:pPr marL="0" indent="0">
              <a:buNone/>
            </a:pPr>
            <a:endParaRPr lang="en-GB" sz="3200" dirty="0"/>
          </a:p>
          <a:p>
            <a:endParaRPr lang="en-GB" sz="3200" dirty="0"/>
          </a:p>
          <a:p>
            <a:r>
              <a:rPr lang="en-GB" sz="3200" dirty="0"/>
              <a:t>Teaching and Learning: KS5</a:t>
            </a:r>
          </a:p>
          <a:p>
            <a:endParaRPr lang="en-GB" sz="3200" dirty="0"/>
          </a:p>
          <a:p>
            <a:r>
              <a:rPr lang="en-GB" sz="3200" dirty="0"/>
              <a:t>Key Information and Dates for the Year Ahead</a:t>
            </a:r>
          </a:p>
          <a:p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51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B3B60E-5384-042E-8BA6-AA4C81F17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0DDF77-1A84-DE8F-C7E0-F371EA0CA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3978" y="4841709"/>
            <a:ext cx="1321948" cy="155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62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08ACA4-F118-2990-9B01-23FA90E9B9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369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AD3837-0C12-77AD-371D-CACAAAD8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Sixth Form Pastoral Team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FCFB15B-6481-4D62-91AE-A70F47814E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424256"/>
              </p:ext>
            </p:extLst>
          </p:nvPr>
        </p:nvGraphicFramePr>
        <p:xfrm>
          <a:off x="4314548" y="541606"/>
          <a:ext cx="7039252" cy="5805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1474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D28FA-DAE1-514B-243B-C0A6F7AAF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352"/>
          </a:xfrm>
        </p:spPr>
        <p:txBody>
          <a:bodyPr/>
          <a:lstStyle/>
          <a:p>
            <a:pPr algn="ctr"/>
            <a:r>
              <a:rPr lang="en-GB" b="1" u="sng" dirty="0">
                <a:solidFill>
                  <a:schemeClr val="tx2"/>
                </a:solidFill>
              </a:rPr>
              <a:t>Points of Contact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617145F-4615-15A9-213F-A8FFE0BDE0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112809"/>
              </p:ext>
            </p:extLst>
          </p:nvPr>
        </p:nvGraphicFramePr>
        <p:xfrm>
          <a:off x="576385" y="1690688"/>
          <a:ext cx="10685585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7785">
                  <a:extLst>
                    <a:ext uri="{9D8B030D-6E8A-4147-A177-3AD203B41FA5}">
                      <a16:colId xmlns:a16="http://schemas.microsoft.com/office/drawing/2014/main" val="345985974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986437489"/>
                    </a:ext>
                  </a:extLst>
                </a:gridCol>
              </a:tblGrid>
              <a:tr h="617757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Pastoral</a:t>
                      </a:r>
                    </a:p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Curriculum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877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Form Tutor</a:t>
                      </a:r>
                    </a:p>
                    <a:p>
                      <a:pPr algn="ctr"/>
                      <a:endParaRPr lang="en-GB" sz="2000" dirty="0"/>
                    </a:p>
                    <a:p>
                      <a:pPr algn="ctr"/>
                      <a:endParaRPr lang="en-GB" sz="2000" dirty="0"/>
                    </a:p>
                    <a:p>
                      <a:pPr algn="ctr"/>
                      <a:endParaRPr lang="en-GB" sz="2000" dirty="0"/>
                    </a:p>
                    <a:p>
                      <a:pPr algn="ctr"/>
                      <a:r>
                        <a:rPr lang="en-GB" sz="2000" dirty="0"/>
                        <a:t> Key Stage 5 Leader</a:t>
                      </a:r>
                    </a:p>
                    <a:p>
                      <a:pPr algn="ctr"/>
                      <a:endParaRPr lang="en-GB" sz="2000" dirty="0"/>
                    </a:p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Subject Teacher</a:t>
                      </a:r>
                    </a:p>
                    <a:p>
                      <a:pPr algn="ctr"/>
                      <a:endParaRPr lang="en-GB" sz="2000" dirty="0"/>
                    </a:p>
                    <a:p>
                      <a:pPr algn="ctr"/>
                      <a:endParaRPr lang="en-GB" sz="2000" dirty="0"/>
                    </a:p>
                    <a:p>
                      <a:pPr algn="ctr"/>
                      <a:r>
                        <a:rPr lang="en-GB" sz="2000" dirty="0"/>
                        <a:t>Head of Department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21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Senior Teacher for Pastoral Care: Mrs Beckett</a:t>
                      </a:r>
                    </a:p>
                    <a:p>
                      <a:pPr algn="ctr"/>
                      <a:r>
                        <a:rPr lang="en-GB" sz="2000" dirty="0"/>
                        <a:t>               </a:t>
                      </a:r>
                    </a:p>
                    <a:p>
                      <a:pPr algn="ctr"/>
                      <a:r>
                        <a:rPr lang="en-GB" sz="2000" dirty="0"/>
                        <a:t>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Senior Teacher for Teaching and Learning: </a:t>
                      </a:r>
                      <a:r>
                        <a:rPr lang="en-GB" sz="2000" b="1" dirty="0"/>
                        <a:t>Mrs McErlean (Course enquiry)</a:t>
                      </a:r>
                    </a:p>
                    <a:p>
                      <a:pPr algn="ctr"/>
                      <a:endParaRPr lang="en-GB" sz="2000" dirty="0"/>
                    </a:p>
                    <a:p>
                      <a:pPr algn="ctr"/>
                      <a:r>
                        <a:rPr lang="en-GB" sz="2000" dirty="0"/>
                        <a:t>Vice Principal for Curriculum: </a:t>
                      </a:r>
                      <a:r>
                        <a:rPr lang="en-GB" sz="2000" b="1" dirty="0"/>
                        <a:t>Ms Cunningham (Teaching and Learning)</a:t>
                      </a:r>
                    </a:p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94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4716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5BA4CA2-147D-27E8-4D54-31CFBBA9C0B0}"/>
              </a:ext>
            </a:extLst>
          </p:cNvPr>
          <p:cNvSpPr txBox="1"/>
          <p:nvPr/>
        </p:nvSpPr>
        <p:spPr>
          <a:xfrm>
            <a:off x="1073727" y="6584332"/>
            <a:ext cx="10369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Should you wish to speak to a member of staff, please ensure an appointment is made in advance.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4F554F-FB19-0F2B-29E3-F3EFD7E97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1099" y="239714"/>
            <a:ext cx="1225402" cy="1450974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7495A52A-E621-81D0-F609-DACA1E310DA8}"/>
              </a:ext>
            </a:extLst>
          </p:cNvPr>
          <p:cNvSpPr/>
          <p:nvPr/>
        </p:nvSpPr>
        <p:spPr>
          <a:xfrm>
            <a:off x="3160336" y="2939905"/>
            <a:ext cx="218831" cy="34192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0FDF81-3505-162B-B50A-17509AA43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330" y="4069891"/>
            <a:ext cx="322807" cy="4611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12F4CA-1CAA-D474-A153-71F4A6382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234" y="2916036"/>
            <a:ext cx="256054" cy="3657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ADC967-DC29-6D08-D0DA-8600F4DE5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234" y="4141384"/>
            <a:ext cx="256054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672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725FBC-704D-F1F9-90D7-BAB802B17B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046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D4FF8D-7B4B-A7EB-8F9D-552F5067E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599" y="425053"/>
            <a:ext cx="7967663" cy="59757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34A2E0-AC30-AB68-9D3F-93AAA84DA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1082" y="5095782"/>
            <a:ext cx="1230332" cy="145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21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87EEB8-C03D-BE3E-009A-14DFFAD3D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343278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</a:rPr>
              <a:t>Expectations of a Laurelhill KS5 Pupil: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E6309-7D6F-E486-3378-CB263A245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6723" y="649480"/>
            <a:ext cx="3508378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000" b="1" dirty="0"/>
              <a:t>High Expectations:</a:t>
            </a:r>
          </a:p>
          <a:p>
            <a:r>
              <a:rPr lang="en-GB" sz="2000" dirty="0"/>
              <a:t>Pride in belonging.</a:t>
            </a:r>
          </a:p>
          <a:p>
            <a:r>
              <a:rPr lang="en-GB" sz="2000" dirty="0"/>
              <a:t>High standards of uniform.</a:t>
            </a:r>
          </a:p>
          <a:p>
            <a:r>
              <a:rPr lang="en-GB" sz="2000" dirty="0"/>
              <a:t>High standards of behaviour inside and outside of the college.</a:t>
            </a:r>
          </a:p>
          <a:p>
            <a:r>
              <a:rPr lang="en-GB" sz="2000" dirty="0"/>
              <a:t>A commitment to giving their best in school work.</a:t>
            </a:r>
          </a:p>
          <a:p>
            <a:r>
              <a:rPr lang="en-GB" sz="2000" dirty="0"/>
              <a:t>A commitment to extra-curricular/ community of the school.</a:t>
            </a:r>
          </a:p>
          <a:p>
            <a:r>
              <a:rPr lang="en-GB" sz="2000" dirty="0"/>
              <a:t>Adherence to school policies.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9762B5-8C00-643A-93BA-10A6912F7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7102" y="766183"/>
            <a:ext cx="3615776" cy="514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490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AF6CB648-9554-488A-B457-99CAAD1DA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3ADCBE7-9330-1CDA-00EB-CDD12DB72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290"/>
            <a:ext cx="12192000" cy="1733407"/>
          </a:xfrm>
          <a:prstGeom prst="rect">
            <a:avLst/>
          </a:prstGeom>
          <a:ln>
            <a:noFill/>
          </a:ln>
          <a:effectLst>
            <a:outerShdw blurRad="254000" dist="38100" dir="546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359CDA-3929-4237-903D-7617B658C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240241"/>
            <a:ext cx="10760054" cy="1228299"/>
          </a:xfrm>
        </p:spPr>
        <p:txBody>
          <a:bodyPr>
            <a:normAutofit/>
          </a:bodyPr>
          <a:lstStyle/>
          <a:p>
            <a:pPr algn="ctr"/>
            <a:r>
              <a:rPr lang="en-GB" sz="4000" b="1" u="sng" dirty="0">
                <a:solidFill>
                  <a:schemeClr val="tx2"/>
                </a:solidFill>
              </a:rPr>
              <a:t>Daily Attendance/ Punctuality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6F2F6-AAF4-63EF-94D0-C9F2A1CD1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1708781"/>
            <a:ext cx="5632678" cy="44634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Registration: 8.55am</a:t>
            </a:r>
          </a:p>
          <a:p>
            <a:pPr marL="0" indent="0">
              <a:buNone/>
            </a:pPr>
            <a:r>
              <a:rPr lang="en-GB" sz="2000" b="1" dirty="0"/>
              <a:t>Lunch: 12.20-12.50 pm (Period 6)</a:t>
            </a:r>
          </a:p>
          <a:p>
            <a:pPr marL="0" indent="0">
              <a:buNone/>
            </a:pPr>
            <a:r>
              <a:rPr lang="en-GB" sz="2000" b="1" dirty="0"/>
              <a:t>End of college: 3.00pm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Pupil registration taken in all classes.</a:t>
            </a:r>
          </a:p>
          <a:p>
            <a:pPr marL="0" indent="0">
              <a:buNone/>
            </a:pPr>
            <a:r>
              <a:rPr lang="en-GB" sz="2000" dirty="0"/>
              <a:t>Compulsory attendance to all timetabled lessons i</a:t>
            </a:r>
            <a:r>
              <a:rPr lang="en-GB" sz="2000" b="1" dirty="0"/>
              <a:t>ncluding study time, registration and Assembly.</a:t>
            </a:r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000" b="1" dirty="0"/>
              <a:t>Pupils are not allowed to leave college unless a note has been provided.</a:t>
            </a:r>
          </a:p>
          <a:p>
            <a:pPr marL="0" indent="0">
              <a:buNone/>
            </a:pPr>
            <a:endParaRPr lang="en-GB" sz="2000" b="1" dirty="0"/>
          </a:p>
          <a:p>
            <a:endParaRPr lang="en-GB" sz="2000" dirty="0"/>
          </a:p>
          <a:p>
            <a:endParaRPr lang="en-GB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9C62BA-8A87-B97C-9F0C-144C63E61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373" y="1785694"/>
            <a:ext cx="5076545" cy="380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3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25333-9EC7-0452-8668-EDF9D99CE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7081"/>
          </a:xfrm>
        </p:spPr>
        <p:txBody>
          <a:bodyPr/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Absences/ Appointments</a:t>
            </a:r>
            <a:r>
              <a:rPr lang="en-GB" b="1" dirty="0"/>
              <a:t>: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11097F3D-B8AE-3A35-19CE-81E2DED561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2640811"/>
              </p:ext>
            </p:extLst>
          </p:nvPr>
        </p:nvGraphicFramePr>
        <p:xfrm>
          <a:off x="633046" y="1438030"/>
          <a:ext cx="10808677" cy="5211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42B7BAF-BD5E-67DD-878A-D415144CBA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02560" y="4984958"/>
            <a:ext cx="1225402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247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72221-810A-DF80-7AF6-864A03EDD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EMA: Educational Maintenance Allowance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4F156-6D26-E1BE-8543-9B7CC7191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5576"/>
            <a:ext cx="10515600" cy="4801387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The Educational Maintenance Allowance (EMA) is a means-tested payment of </a:t>
            </a:r>
            <a:r>
              <a:rPr lang="en-GB" b="1" dirty="0"/>
              <a:t>£30 a week paid fortnightly </a:t>
            </a:r>
            <a:r>
              <a:rPr lang="en-GB" dirty="0"/>
              <a:t>to those who are aged 16 to 19 years who continue in education and have a household income below the designated threshold. </a:t>
            </a:r>
          </a:p>
          <a:p>
            <a:r>
              <a:rPr lang="en-GB" dirty="0"/>
              <a:t>The EMA application process can only be </a:t>
            </a:r>
            <a:r>
              <a:rPr lang="en-GB" b="1" dirty="0"/>
              <a:t>completed online </a:t>
            </a:r>
          </a:p>
          <a:p>
            <a:r>
              <a:rPr lang="en-GB" dirty="0"/>
              <a:t>If successful, the school is alerted regarding the pupil's eligibility. </a:t>
            </a:r>
          </a:p>
          <a:p>
            <a:r>
              <a:rPr lang="en-GB" dirty="0"/>
              <a:t>Pupils are required to complete a Learning Agreement form in school and </a:t>
            </a:r>
            <a:r>
              <a:rPr lang="en-GB" b="1" dirty="0"/>
              <a:t>maintain good levels of study, punctuation and attendance as outlined in the Learning Agreement.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E4CF1E-0CB2-DBEB-C317-B441AD701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799" y="145742"/>
            <a:ext cx="1372002" cy="161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53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756050-6EB6-8483-D805-E109168D8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6881026" cy="1309255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Role of Prefect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33EBB-0BA3-F8F1-EF44-3CE328271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098" y="1792320"/>
            <a:ext cx="7445857" cy="4788589"/>
          </a:xfrm>
        </p:spPr>
        <p:txBody>
          <a:bodyPr>
            <a:noAutofit/>
          </a:bodyPr>
          <a:lstStyle/>
          <a:p>
            <a:r>
              <a:rPr lang="en-GB" sz="2000" dirty="0"/>
              <a:t>The role of a prefect is a respected role within Laurelhill Community College.</a:t>
            </a:r>
          </a:p>
          <a:p>
            <a:endParaRPr lang="en-GB" sz="2000" dirty="0"/>
          </a:p>
          <a:p>
            <a:r>
              <a:rPr lang="en-GB" sz="2000" dirty="0"/>
              <a:t>It is an important </a:t>
            </a:r>
            <a:r>
              <a:rPr lang="en-GB" sz="2000" b="1" dirty="0"/>
              <a:t>leadership opportunity </a:t>
            </a:r>
            <a:r>
              <a:rPr lang="en-GB" sz="2000" dirty="0"/>
              <a:t>for any pupil to ‘give back’ to the broader school community 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As a prefect, pupils are expected to </a:t>
            </a:r>
            <a:r>
              <a:rPr lang="en-GB" sz="2000" b="1" dirty="0"/>
              <a:t>uphold the values </a:t>
            </a:r>
            <a:r>
              <a:rPr lang="en-GB" sz="2000" dirty="0"/>
              <a:t>of the school at every opportunity and </a:t>
            </a:r>
            <a:r>
              <a:rPr lang="en-GB" sz="2000" b="1" dirty="0"/>
              <a:t>contribute meaningfully </a:t>
            </a:r>
            <a:r>
              <a:rPr lang="en-GB" sz="2000" dirty="0"/>
              <a:t>to maintaining a safe and caring environment where all pupils feel valued and an </a:t>
            </a:r>
            <a:r>
              <a:rPr lang="en-GB" sz="2000" b="1" dirty="0"/>
              <a:t>integral part of school life.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b="1" dirty="0"/>
              <a:t>All pupils in Year 13 may apply to be a Prefect or a more senior position, pupils will undertake an interview for their chosen role in term 3 of Year 13.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25BC5D-3662-F105-A9FE-D33B9C82E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5981" y="1722671"/>
            <a:ext cx="2906973" cy="344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446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BB5369-9716-A4BA-0E79-6B2061A38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6081821" cy="1146671"/>
          </a:xfrm>
        </p:spPr>
        <p:txBody>
          <a:bodyPr anchor="b">
            <a:normAutofit/>
          </a:bodyPr>
          <a:lstStyle/>
          <a:p>
            <a:r>
              <a:rPr lang="en-GB" sz="4000" b="1" dirty="0"/>
              <a:t>Enrichment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6B9B1-4C3A-9B0D-9A6F-7B2B251F4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1863436"/>
            <a:ext cx="5907190" cy="4329546"/>
          </a:xfrm>
        </p:spPr>
        <p:txBody>
          <a:bodyPr anchor="t">
            <a:normAutofit/>
          </a:bodyPr>
          <a:lstStyle/>
          <a:p>
            <a:r>
              <a:rPr lang="en-GB" sz="2000" b="1" dirty="0"/>
              <a:t>Aim is to adopt a holistic approach, helping KS5 pupils develop skills of leadership and young adults who are  resilient and self-assured. Pupils are encouraged to reflect our core values and ethos.</a:t>
            </a:r>
          </a:p>
          <a:p>
            <a:endParaRPr lang="en-GB" sz="2000" b="1" dirty="0"/>
          </a:p>
          <a:p>
            <a:r>
              <a:rPr lang="en-GB" sz="2000" dirty="0"/>
              <a:t>Brighter Minds</a:t>
            </a:r>
          </a:p>
          <a:p>
            <a:r>
              <a:rPr lang="en-GB" sz="2000" dirty="0"/>
              <a:t>Mentors</a:t>
            </a:r>
          </a:p>
          <a:p>
            <a:r>
              <a:rPr lang="en-GB" sz="2000" dirty="0"/>
              <a:t>Well-Being Ambassadors</a:t>
            </a:r>
          </a:p>
          <a:p>
            <a:r>
              <a:rPr lang="en-GB" sz="2000" dirty="0"/>
              <a:t>Sisters IN</a:t>
            </a:r>
          </a:p>
          <a:p>
            <a:r>
              <a:rPr lang="en-GB" sz="2000" dirty="0"/>
              <a:t>Enrichment Programme </a:t>
            </a:r>
          </a:p>
          <a:p>
            <a:r>
              <a:rPr lang="en-GB" sz="2000" dirty="0"/>
              <a:t>Work Experience- Year 13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0FBA88-C259-AAB9-74F0-6DCA53053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967" y="975826"/>
            <a:ext cx="4170530" cy="493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861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F5658-F151-8E84-993E-7E9F44F7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Teaching and Learning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4D0CD3-D995-F198-E46C-49CB0F305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062" y="1529678"/>
            <a:ext cx="6590975" cy="4943231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C9D11F-16A7-3E24-C8C4-4B094E8D6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694354" cy="4351338"/>
          </a:xfrm>
        </p:spPr>
        <p:txBody>
          <a:bodyPr/>
          <a:lstStyle/>
          <a:p>
            <a:r>
              <a:rPr lang="en-GB" dirty="0"/>
              <a:t>Self-management and independence required </a:t>
            </a:r>
          </a:p>
          <a:p>
            <a:endParaRPr lang="en-GB" dirty="0"/>
          </a:p>
          <a:p>
            <a:r>
              <a:rPr lang="en-GB" dirty="0"/>
              <a:t>Considering and preparing for next steps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272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4DF55BE-B4AB-4BA1-BDE1-E9F7FB3F1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5E92C3-4939-0B98-72A1-6E95D7A2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39578"/>
            <a:ext cx="7125115" cy="1012131"/>
          </a:xfrm>
        </p:spPr>
        <p:txBody>
          <a:bodyPr>
            <a:normAutofit/>
          </a:bodyPr>
          <a:lstStyle/>
          <a:p>
            <a:r>
              <a:rPr lang="en-GB" sz="3200" b="1" dirty="0"/>
              <a:t>Collaboration: Area Learning Community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D5511-8E69-65FD-D6D5-18B24A12E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528" y="1767017"/>
            <a:ext cx="4609684" cy="3449220"/>
          </a:xfrm>
        </p:spPr>
        <p:txBody>
          <a:bodyPr>
            <a:normAutofit/>
          </a:bodyPr>
          <a:lstStyle/>
          <a:p>
            <a:r>
              <a:rPr lang="en-GB" sz="2000" dirty="0"/>
              <a:t>This  is partnership with other schools and FE providers within the Lisburn Area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Provides a curriculum that is both broad and balanced  for pupils</a:t>
            </a:r>
          </a:p>
          <a:p>
            <a:endParaRPr lang="en-GB" sz="2000" dirty="0"/>
          </a:p>
          <a:p>
            <a:r>
              <a:rPr lang="en-GB" sz="2000" dirty="0"/>
              <a:t>Transportation to and from the selected schools is provided Laurelhill Community College- pupils must be in college by 8.55am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4" descr="A blue shield with a book and leaves&#10;&#10;Description automatically generated">
            <a:extLst>
              <a:ext uri="{FF2B5EF4-FFF2-40B4-BE49-F238E27FC236}">
                <a16:creationId xmlns:a16="http://schemas.microsoft.com/office/drawing/2014/main" id="{A7392E74-2A88-1983-D496-BA58E3A28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1046" y="245076"/>
            <a:ext cx="1237410" cy="1465193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ABD6D42-2423-E823-D096-1C87B3998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622986"/>
              </p:ext>
            </p:extLst>
          </p:nvPr>
        </p:nvGraphicFramePr>
        <p:xfrm>
          <a:off x="5296373" y="2091287"/>
          <a:ext cx="5891171" cy="2613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8700">
                  <a:extLst>
                    <a:ext uri="{9D8B030D-6E8A-4147-A177-3AD203B41FA5}">
                      <a16:colId xmlns:a16="http://schemas.microsoft.com/office/drawing/2014/main" val="2732464957"/>
                    </a:ext>
                  </a:extLst>
                </a:gridCol>
                <a:gridCol w="1885874">
                  <a:extLst>
                    <a:ext uri="{9D8B030D-6E8A-4147-A177-3AD203B41FA5}">
                      <a16:colId xmlns:a16="http://schemas.microsoft.com/office/drawing/2014/main" val="352831861"/>
                    </a:ext>
                  </a:extLst>
                </a:gridCol>
                <a:gridCol w="1476597">
                  <a:extLst>
                    <a:ext uri="{9D8B030D-6E8A-4147-A177-3AD203B41FA5}">
                      <a16:colId xmlns:a16="http://schemas.microsoft.com/office/drawing/2014/main" val="3648252620"/>
                    </a:ext>
                  </a:extLst>
                </a:gridCol>
              </a:tblGrid>
              <a:tr h="1473960">
                <a:tc>
                  <a:txBody>
                    <a:bodyPr/>
                    <a:lstStyle/>
                    <a:p>
                      <a:r>
                        <a:rPr lang="en-GB" sz="2200"/>
                        <a:t>Forthill College</a:t>
                      </a:r>
                    </a:p>
                  </a:txBody>
                  <a:tcPr marL="110601" marR="110601" marT="55300" marB="55300"/>
                </a:tc>
                <a:tc>
                  <a:txBody>
                    <a:bodyPr/>
                    <a:lstStyle/>
                    <a:p>
                      <a:r>
                        <a:rPr lang="en-GB" sz="2200" dirty="0" err="1"/>
                        <a:t>Lisnagarvey</a:t>
                      </a:r>
                      <a:r>
                        <a:rPr lang="en-GB" sz="2200" dirty="0"/>
                        <a:t> High School</a:t>
                      </a:r>
                    </a:p>
                  </a:txBody>
                  <a:tcPr marL="110601" marR="110601" marT="55300" marB="55300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South Eastern Regional College</a:t>
                      </a:r>
                    </a:p>
                  </a:txBody>
                  <a:tcPr marL="110601" marR="110601" marT="55300" marB="55300"/>
                </a:tc>
                <a:extLst>
                  <a:ext uri="{0D108BD9-81ED-4DB2-BD59-A6C34878D82A}">
                    <a16:rowId xmlns:a16="http://schemas.microsoft.com/office/drawing/2014/main" val="888799587"/>
                  </a:ext>
                </a:extLst>
              </a:tr>
              <a:tr h="1140029">
                <a:tc>
                  <a:txBody>
                    <a:bodyPr/>
                    <a:lstStyle/>
                    <a:p>
                      <a:r>
                        <a:rPr lang="en-GB" sz="2200"/>
                        <a:t>St Ptrick’s Academy</a:t>
                      </a:r>
                    </a:p>
                  </a:txBody>
                  <a:tcPr marL="110601" marR="110601" marT="55300" marB="553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/>
                        <a:t>St </a:t>
                      </a:r>
                      <a:r>
                        <a:rPr lang="en-GB" sz="2200" dirty="0" err="1"/>
                        <a:t>Colms</a:t>
                      </a:r>
                      <a:r>
                        <a:rPr lang="en-GB" sz="2200" dirty="0"/>
                        <a:t> High School</a:t>
                      </a:r>
                    </a:p>
                    <a:p>
                      <a:endParaRPr lang="en-GB" sz="2200" dirty="0"/>
                    </a:p>
                  </a:txBody>
                  <a:tcPr marL="110601" marR="110601" marT="55300" marB="55300"/>
                </a:tc>
                <a:tc>
                  <a:txBody>
                    <a:bodyPr/>
                    <a:lstStyle/>
                    <a:p>
                      <a:r>
                        <a:rPr lang="en-GB" sz="2200" dirty="0"/>
                        <a:t>Malone College</a:t>
                      </a:r>
                    </a:p>
                  </a:txBody>
                  <a:tcPr marL="110601" marR="110601" marT="55300" marB="55300"/>
                </a:tc>
                <a:extLst>
                  <a:ext uri="{0D108BD9-81ED-4DB2-BD59-A6C34878D82A}">
                    <a16:rowId xmlns:a16="http://schemas.microsoft.com/office/drawing/2014/main" val="2108771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6053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DE670-6B34-DA4D-6C09-05E125857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0137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GCE Subjects: 2025/26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58F2458-EAE9-8B50-44C8-4FCBB15146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7314342"/>
              </p:ext>
            </p:extLst>
          </p:nvPr>
        </p:nvGraphicFramePr>
        <p:xfrm>
          <a:off x="1136650" y="1466117"/>
          <a:ext cx="897890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6923">
                  <a:extLst>
                    <a:ext uri="{9D8B030D-6E8A-4147-A177-3AD203B41FA5}">
                      <a16:colId xmlns:a16="http://schemas.microsoft.com/office/drawing/2014/main" val="3739889634"/>
                    </a:ext>
                  </a:extLst>
                </a:gridCol>
                <a:gridCol w="4891977">
                  <a:extLst>
                    <a:ext uri="{9D8B030D-6E8A-4147-A177-3AD203B41FA5}">
                      <a16:colId xmlns:a16="http://schemas.microsoft.com/office/drawing/2014/main" val="1963164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u="sng" dirty="0"/>
                        <a:t>BTEC </a:t>
                      </a:r>
                    </a:p>
                    <a:p>
                      <a:endParaRPr lang="en-GB" dirty="0"/>
                    </a:p>
                    <a:p>
                      <a:r>
                        <a:rPr lang="en-GB" dirty="0"/>
                        <a:t>Applied Human Biology</a:t>
                      </a:r>
                    </a:p>
                    <a:p>
                      <a:r>
                        <a:rPr lang="en-GB" dirty="0"/>
                        <a:t>Child Care</a:t>
                      </a:r>
                    </a:p>
                    <a:p>
                      <a:r>
                        <a:rPr lang="en-GB" dirty="0"/>
                        <a:t>Engineering</a:t>
                      </a:r>
                    </a:p>
                    <a:p>
                      <a:r>
                        <a:rPr lang="en-GB" dirty="0"/>
                        <a:t>Music Performance</a:t>
                      </a:r>
                    </a:p>
                    <a:p>
                      <a:r>
                        <a:rPr lang="en-GB" dirty="0"/>
                        <a:t>Performing Arts</a:t>
                      </a:r>
                    </a:p>
                    <a:p>
                      <a:r>
                        <a:rPr lang="en-GB" dirty="0"/>
                        <a:t>Sport SA</a:t>
                      </a:r>
                    </a:p>
                    <a:p>
                      <a:r>
                        <a:rPr lang="en-GB" dirty="0"/>
                        <a:t>Travel and Tourism</a:t>
                      </a:r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u="sng" dirty="0"/>
                        <a:t>A LEVEL</a:t>
                      </a:r>
                    </a:p>
                    <a:p>
                      <a:endParaRPr lang="en-GB" dirty="0"/>
                    </a:p>
                    <a:p>
                      <a:r>
                        <a:rPr lang="en-GB" dirty="0"/>
                        <a:t>Art and Design</a:t>
                      </a:r>
                    </a:p>
                    <a:p>
                      <a:r>
                        <a:rPr lang="en-GB" dirty="0"/>
                        <a:t>Business Studies</a:t>
                      </a:r>
                    </a:p>
                    <a:p>
                      <a:r>
                        <a:rPr lang="en-GB" dirty="0"/>
                        <a:t>English Literature</a:t>
                      </a:r>
                    </a:p>
                    <a:p>
                      <a:r>
                        <a:rPr lang="en-GB" dirty="0"/>
                        <a:t>Environmental Technology</a:t>
                      </a:r>
                    </a:p>
                    <a:p>
                      <a:r>
                        <a:rPr lang="en-GB" dirty="0"/>
                        <a:t>Health and Social Care (SA/ DA)</a:t>
                      </a:r>
                    </a:p>
                    <a:p>
                      <a:r>
                        <a:rPr lang="en-GB" dirty="0"/>
                        <a:t>History</a:t>
                      </a:r>
                    </a:p>
                    <a:p>
                      <a:r>
                        <a:rPr lang="en-GB" dirty="0"/>
                        <a:t>IT</a:t>
                      </a:r>
                    </a:p>
                    <a:p>
                      <a:r>
                        <a:rPr lang="en-GB" dirty="0"/>
                        <a:t>Life and Health Science</a:t>
                      </a:r>
                    </a:p>
                    <a:p>
                      <a:r>
                        <a:rPr lang="en-GB" dirty="0"/>
                        <a:t>Maths</a:t>
                      </a:r>
                    </a:p>
                    <a:p>
                      <a:r>
                        <a:rPr lang="en-GB" dirty="0"/>
                        <a:t>Media Studies</a:t>
                      </a:r>
                    </a:p>
                    <a:p>
                      <a:r>
                        <a:rPr lang="en-GB" dirty="0"/>
                        <a:t>Technology and Design</a:t>
                      </a:r>
                    </a:p>
                    <a:p>
                      <a:r>
                        <a:rPr lang="en-GB" dirty="0"/>
                        <a:t>Religious Studies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13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Pathway 2: </a:t>
                      </a:r>
                    </a:p>
                    <a:p>
                      <a:r>
                        <a:rPr lang="en-GB" b="1" dirty="0"/>
                        <a:t>Triple Award Sport</a:t>
                      </a:r>
                      <a:r>
                        <a:rPr lang="en-GB" b="0" dirty="0"/>
                        <a:t> (F</a:t>
                      </a:r>
                      <a:r>
                        <a:rPr lang="en-GB" dirty="0"/>
                        <a:t>ootball Education Academy) 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928410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C446B47-82EE-EA13-C5D9-F5D42C5B4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0542" y="190134"/>
            <a:ext cx="1225402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68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5BFE9B-A46C-C448-37D1-51DCACECB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396" y="316667"/>
            <a:ext cx="6213439" cy="959941"/>
          </a:xfrm>
        </p:spPr>
        <p:txBody>
          <a:bodyPr anchor="b">
            <a:normAutofit/>
          </a:bodyPr>
          <a:lstStyle/>
          <a:p>
            <a:r>
              <a:rPr lang="en-GB" sz="4000" b="1" dirty="0"/>
              <a:t>Careers Guidance and Advice: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DB1C6-4803-768A-2295-183613194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50" y="1593274"/>
            <a:ext cx="7450859" cy="4347704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GB" sz="2400" dirty="0"/>
              <a:t>At home, please take time to discuss and research with  your young person, the </a:t>
            </a:r>
            <a:r>
              <a:rPr lang="en-GB" sz="2400" b="1" dirty="0"/>
              <a:t>post 18 options </a:t>
            </a:r>
            <a:r>
              <a:rPr lang="en-GB" sz="2400" dirty="0"/>
              <a:t>they have: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University</a:t>
            </a:r>
          </a:p>
          <a:p>
            <a:r>
              <a:rPr lang="en-GB" sz="2400" dirty="0"/>
              <a:t>Further Education College (HND or Foundation Degree)</a:t>
            </a:r>
          </a:p>
          <a:p>
            <a:r>
              <a:rPr lang="en-GB" sz="2400" dirty="0"/>
              <a:t>Apprenticeship/ training</a:t>
            </a:r>
          </a:p>
          <a:p>
            <a:r>
              <a:rPr lang="en-GB" sz="2400" dirty="0"/>
              <a:t>Employment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b="1" dirty="0"/>
              <a:t>From this research make a PLAN A, B and 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F4508F-A792-7311-4290-0AE47FBA1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807" y="1282961"/>
            <a:ext cx="3267705" cy="386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49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3B287-84EC-66AF-BCF5-EF5AB362F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7090"/>
          </a:xfrm>
        </p:spPr>
        <p:txBody>
          <a:bodyPr>
            <a:normAutofit fontScale="90000"/>
          </a:bodyPr>
          <a:lstStyle/>
          <a:p>
            <a:pPr algn="ctr"/>
            <a:br>
              <a:rPr lang="en-GB" b="1" dirty="0"/>
            </a:br>
            <a:r>
              <a:rPr lang="en-GB" b="1" dirty="0"/>
              <a:t>Careers: Key Dates</a:t>
            </a:r>
            <a:br>
              <a:rPr lang="en-GB" b="1" dirty="0"/>
            </a:br>
            <a:endParaRPr lang="en-GB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9E8EDF2-240D-B1F7-C3BE-009A2E9C8B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3282721"/>
              </p:ext>
            </p:extLst>
          </p:nvPr>
        </p:nvGraphicFramePr>
        <p:xfrm>
          <a:off x="755650" y="1189843"/>
          <a:ext cx="10684119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8641">
                  <a:extLst>
                    <a:ext uri="{9D8B030D-6E8A-4147-A177-3AD203B41FA5}">
                      <a16:colId xmlns:a16="http://schemas.microsoft.com/office/drawing/2014/main" val="110275528"/>
                    </a:ext>
                  </a:extLst>
                </a:gridCol>
                <a:gridCol w="5425478">
                  <a:extLst>
                    <a:ext uri="{9D8B030D-6E8A-4147-A177-3AD203B41FA5}">
                      <a16:colId xmlns:a16="http://schemas.microsoft.com/office/drawing/2014/main" val="565771769"/>
                    </a:ext>
                  </a:extLst>
                </a:gridCol>
              </a:tblGrid>
              <a:tr h="262721">
                <a:tc>
                  <a:txBody>
                    <a:bodyPr/>
                    <a:lstStyle/>
                    <a:p>
                      <a:r>
                        <a:rPr lang="en-GB" dirty="0"/>
                        <a:t>Year 13- 1 hour per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Year 14- 1 hour per week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003677"/>
                  </a:ext>
                </a:extLst>
              </a:tr>
              <a:tr h="3612417">
                <a:tc>
                  <a:txBody>
                    <a:bodyPr/>
                    <a:lstStyle/>
                    <a:p>
                      <a:r>
                        <a:rPr lang="en-GB" b="1" dirty="0"/>
                        <a:t>October</a:t>
                      </a:r>
                      <a:r>
                        <a:rPr lang="en-GB" dirty="0"/>
                        <a:t> – All Year 13 to attend the School Summit event in Eikon Exhibition Centre.</a:t>
                      </a:r>
                    </a:p>
                    <a:p>
                      <a:endParaRPr lang="en-GB" dirty="0"/>
                    </a:p>
                    <a:p>
                      <a:r>
                        <a:rPr lang="en-GB" b="1" dirty="0"/>
                        <a:t>Feb 26 </a:t>
                      </a:r>
                      <a:r>
                        <a:rPr lang="en-GB" dirty="0"/>
                        <a:t>-All Y13 to attend application form and CV builder workshop delivered by NI Civil Service.</a:t>
                      </a:r>
                    </a:p>
                    <a:p>
                      <a:endParaRPr lang="en-GB" dirty="0"/>
                    </a:p>
                    <a:p>
                      <a:r>
                        <a:rPr lang="en-GB" b="1" dirty="0"/>
                        <a:t>March</a:t>
                      </a:r>
                      <a:r>
                        <a:rPr lang="en-GB" dirty="0"/>
                        <a:t> – All Y13 to participate in mock interview afternoon.</a:t>
                      </a:r>
                    </a:p>
                    <a:p>
                      <a:endParaRPr lang="en-GB" dirty="0"/>
                    </a:p>
                    <a:p>
                      <a:r>
                        <a:rPr lang="en-GB" b="1" dirty="0"/>
                        <a:t>June 26- </a:t>
                      </a:r>
                      <a:r>
                        <a:rPr lang="en-GB" dirty="0"/>
                        <a:t>All Y13 to complete a 5 day placement on work experience. 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UCAS Deadline: 15/10/25 </a:t>
                      </a:r>
                    </a:p>
                    <a:p>
                      <a:r>
                        <a:rPr lang="en-GB" dirty="0"/>
                        <a:t>Deadline for applications for Oxford and Cambridge, and for most courses in medicine, dentistry and veterinary medicine/science. </a:t>
                      </a:r>
                    </a:p>
                    <a:p>
                      <a:endParaRPr lang="en-GB" dirty="0"/>
                    </a:p>
                    <a:p>
                      <a:r>
                        <a:rPr lang="en-GB" b="1" dirty="0"/>
                        <a:t>14/01/26</a:t>
                      </a:r>
                      <a:r>
                        <a:rPr lang="en-GB" dirty="0"/>
                        <a:t> – UCAS application deadline for all other courses and universities.</a:t>
                      </a:r>
                    </a:p>
                    <a:p>
                      <a:endParaRPr lang="en-GB" dirty="0"/>
                    </a:p>
                    <a:p>
                      <a:r>
                        <a:rPr lang="en-GB" b="1" dirty="0"/>
                        <a:t>Year 14 Careers Dept Deadlines</a:t>
                      </a:r>
                      <a:r>
                        <a:rPr lang="en-GB" dirty="0"/>
                        <a:t>:</a:t>
                      </a:r>
                    </a:p>
                    <a:p>
                      <a:endParaRPr lang="en-GB" dirty="0"/>
                    </a:p>
                    <a:p>
                      <a:r>
                        <a:rPr lang="en-GB" dirty="0"/>
                        <a:t>12/09/25 – Finalised up to 5 UCAS course choices.</a:t>
                      </a:r>
                    </a:p>
                    <a:p>
                      <a:r>
                        <a:rPr lang="en-GB" dirty="0"/>
                        <a:t>26/09/25 – Personal statements completed and submitted to Careers Teacher and Form Tutor.</a:t>
                      </a:r>
                    </a:p>
                    <a:p>
                      <a:r>
                        <a:rPr lang="en-GB" dirty="0"/>
                        <a:t>24/10/25 – UCAS application form sent to Careers Teacher for final checks.</a:t>
                      </a:r>
                    </a:p>
                    <a:p>
                      <a:r>
                        <a:rPr lang="en-GB" dirty="0"/>
                        <a:t>21/11/25 – Any final corrections made and submission of form to UCAS.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18638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3289F8A-FA01-2A76-7C8D-517B41589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8398" y="0"/>
            <a:ext cx="1225402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607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AFBE-84D3-994A-8EAB-3A4F42AA2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365125"/>
            <a:ext cx="8610600" cy="1325563"/>
          </a:xfrm>
        </p:spPr>
        <p:txBody>
          <a:bodyPr/>
          <a:lstStyle/>
          <a:p>
            <a:pPr algn="ctr"/>
            <a:r>
              <a:rPr lang="en-GB" b="1" u="sng" dirty="0">
                <a:solidFill>
                  <a:schemeClr val="tx2"/>
                </a:solidFill>
              </a:rPr>
              <a:t>Sixth Form Assessment: Key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CDD32-94CD-8F3D-4EAE-B19BEDEEF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Tracking 1: </a:t>
            </a:r>
            <a:r>
              <a:rPr lang="en-GB" b="1" dirty="0"/>
              <a:t>Early November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Profile Statement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dirty="0">
                <a:solidFill>
                  <a:srgbClr val="0070C0"/>
                </a:solidFill>
              </a:rPr>
              <a:t>12/11/25- Year 13 and 14 Parents Consultation</a:t>
            </a:r>
          </a:p>
          <a:p>
            <a:pPr marL="0" indent="0">
              <a:buNone/>
            </a:pPr>
            <a:endParaRPr lang="en-GB" dirty="0">
              <a:solidFill>
                <a:srgbClr val="0070C0"/>
              </a:solidFill>
            </a:endParaRPr>
          </a:p>
          <a:p>
            <a:r>
              <a:rPr lang="en-GB" dirty="0"/>
              <a:t>Tracking 2: </a:t>
            </a:r>
            <a:r>
              <a:rPr lang="en-GB" b="1" dirty="0"/>
              <a:t>January Mock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Pupil Profile Report</a:t>
            </a:r>
          </a:p>
          <a:p>
            <a:endParaRPr lang="en-GB" dirty="0"/>
          </a:p>
          <a:p>
            <a:r>
              <a:rPr lang="en-GB" dirty="0"/>
              <a:t>Tracking 3: </a:t>
            </a:r>
            <a:r>
              <a:rPr lang="en-GB" b="1" dirty="0"/>
              <a:t>February/ March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Profile Statement</a:t>
            </a:r>
          </a:p>
          <a:p>
            <a:endParaRPr lang="en-GB" dirty="0"/>
          </a:p>
          <a:p>
            <a:r>
              <a:rPr lang="en-GB" dirty="0"/>
              <a:t>AS and A2 Exams :</a:t>
            </a:r>
            <a:r>
              <a:rPr lang="en-GB" b="1" dirty="0"/>
              <a:t>May and June 2026</a:t>
            </a:r>
          </a:p>
          <a:p>
            <a:endParaRPr lang="en-GB" b="1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590249-8335-6B7D-C75B-19AA554AF27B}"/>
              </a:ext>
            </a:extLst>
          </p:cNvPr>
          <p:cNvSpPr txBox="1"/>
          <p:nvPr/>
        </p:nvSpPr>
        <p:spPr>
          <a:xfrm>
            <a:off x="7271302" y="2094285"/>
            <a:ext cx="28061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70C0"/>
                </a:solidFill>
              </a:rPr>
              <a:t>Coursework and controlled assessments will be completed throughout the year as well as some public exam modules.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9C3846-D7F0-8B6B-B113-5BF2ABB1E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08" y="58246"/>
            <a:ext cx="1225402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388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36DD4A-56D3-8899-AAC9-86E2780D5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GB" sz="4000" b="1" u="sng"/>
              <a:t>Public Exams Assessment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A0063-3EC0-253A-2E79-52B9BD1C8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r>
              <a:rPr lang="en-GB" sz="2000" dirty="0"/>
              <a:t>Examinations and assessment timetables are </a:t>
            </a:r>
            <a:r>
              <a:rPr lang="en-GB" sz="2000" b="1" dirty="0"/>
              <a:t>unique to each </a:t>
            </a:r>
            <a:r>
              <a:rPr lang="en-GB" sz="2000" dirty="0"/>
              <a:t>individual pupil.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Pupils are encouraged to be familiar with their own exam timetables and submission dates for subjects which involve coursework. </a:t>
            </a:r>
          </a:p>
          <a:p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DA97D6-5FAE-21CF-F954-E66EC565D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967" y="975826"/>
            <a:ext cx="4170530" cy="493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959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707053" cy="6858000"/>
            <a:chOff x="651279" y="598259"/>
            <a:chExt cx="10889442" cy="5680742"/>
          </a:xfrm>
        </p:grpSpPr>
        <p:sp>
          <p:nvSpPr>
            <p:cNvPr id="25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BE7D9AE-4EBC-4062-0848-A46B31336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3515244" cy="5340097"/>
          </a:xfrm>
        </p:spPr>
        <p:txBody>
          <a:bodyPr anchor="ctr">
            <a:normAutofit/>
          </a:bodyPr>
          <a:lstStyle/>
          <a:p>
            <a:r>
              <a:rPr lang="en-GB" sz="4800" b="1">
                <a:solidFill>
                  <a:schemeClr val="bg1"/>
                </a:solidFill>
              </a:rPr>
              <a:t>Supporting your young person</a:t>
            </a:r>
            <a:r>
              <a:rPr lang="en-GB" sz="4800">
                <a:solidFill>
                  <a:schemeClr val="bg1"/>
                </a:solidFill>
              </a:rPr>
              <a:t>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98E48B-6EB1-19B1-474F-FED74204CD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7195776"/>
              </p:ext>
            </p:extLst>
          </p:nvPr>
        </p:nvGraphicFramePr>
        <p:xfrm>
          <a:off x="4985886" y="231006"/>
          <a:ext cx="6367913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8337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18770</TotalTime>
  <Words>1098</Words>
  <Application>Microsoft Office PowerPoint</Application>
  <PresentationFormat>Widescreen</PresentationFormat>
  <Paragraphs>185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Year 13 and 14   Mrs Duddy- KS5 Leader</vt:lpstr>
      <vt:lpstr>Purpose of the Evening</vt:lpstr>
      <vt:lpstr>PowerPoint Presentation</vt:lpstr>
      <vt:lpstr>PowerPoint Presentation</vt:lpstr>
      <vt:lpstr>Sixth Form Pastoral Team</vt:lpstr>
      <vt:lpstr>Points of Contact</vt:lpstr>
      <vt:lpstr>PowerPoint Presentation</vt:lpstr>
      <vt:lpstr>PowerPoint Presentation</vt:lpstr>
      <vt:lpstr>Expectations of a Laurelhill KS5 Pupil: </vt:lpstr>
      <vt:lpstr>Daily Attendance/ Punctuality</vt:lpstr>
      <vt:lpstr>Absences/ Appointments:</vt:lpstr>
      <vt:lpstr>EMA: Educational Maintenance Allowance </vt:lpstr>
      <vt:lpstr>Role of Prefect</vt:lpstr>
      <vt:lpstr>Enrichment Opportunities</vt:lpstr>
      <vt:lpstr>Teaching and Learning</vt:lpstr>
      <vt:lpstr>Collaboration: Area Learning Community</vt:lpstr>
      <vt:lpstr>GCE Subjects: 2025/26</vt:lpstr>
      <vt:lpstr>Careers Guidance and Advice:</vt:lpstr>
      <vt:lpstr> Careers: Key Dates </vt:lpstr>
      <vt:lpstr>Sixth Form Assessment: Key Dates</vt:lpstr>
      <vt:lpstr>Public Exams Assessment Schedule</vt:lpstr>
      <vt:lpstr>Supporting your young person: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Sixth Form </dc:title>
  <dc:creator>L Duddy</dc:creator>
  <cp:lastModifiedBy>L Duddy</cp:lastModifiedBy>
  <cp:revision>44</cp:revision>
  <cp:lastPrinted>2025-09-18T12:18:22Z</cp:lastPrinted>
  <dcterms:created xsi:type="dcterms:W3CDTF">2025-09-02T12:10:38Z</dcterms:created>
  <dcterms:modified xsi:type="dcterms:W3CDTF">2025-09-18T20:17:44Z</dcterms:modified>
</cp:coreProperties>
</file>