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34"/>
  </p:notesMasterIdLst>
  <p:sldIdLst>
    <p:sldId id="257" r:id="rId2"/>
    <p:sldId id="356" r:id="rId3"/>
    <p:sldId id="306" r:id="rId4"/>
    <p:sldId id="358" r:id="rId5"/>
    <p:sldId id="359" r:id="rId6"/>
    <p:sldId id="357" r:id="rId7"/>
    <p:sldId id="312" r:id="rId8"/>
    <p:sldId id="314" r:id="rId9"/>
    <p:sldId id="315" r:id="rId10"/>
    <p:sldId id="347" r:id="rId11"/>
    <p:sldId id="348" r:id="rId12"/>
    <p:sldId id="267" r:id="rId13"/>
    <p:sldId id="330" r:id="rId14"/>
    <p:sldId id="329" r:id="rId15"/>
    <p:sldId id="350" r:id="rId16"/>
    <p:sldId id="317" r:id="rId17"/>
    <p:sldId id="332" r:id="rId18"/>
    <p:sldId id="360" r:id="rId19"/>
    <p:sldId id="361" r:id="rId20"/>
    <p:sldId id="353" r:id="rId21"/>
    <p:sldId id="274" r:id="rId22"/>
    <p:sldId id="308" r:id="rId23"/>
    <p:sldId id="349" r:id="rId24"/>
    <p:sldId id="335" r:id="rId25"/>
    <p:sldId id="299" r:id="rId26"/>
    <p:sldId id="355" r:id="rId27"/>
    <p:sldId id="346" r:id="rId28"/>
    <p:sldId id="289" r:id="rId29"/>
    <p:sldId id="328" r:id="rId30"/>
    <p:sldId id="265" r:id="rId31"/>
    <p:sldId id="271" r:id="rId32"/>
    <p:sldId id="291" r:id="rId33"/>
  </p:sldIdLst>
  <p:sldSz cx="12192000" cy="6858000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76458" autoAdjust="0"/>
  </p:normalViewPr>
  <p:slideViewPr>
    <p:cSldViewPr snapToGrid="0">
      <p:cViewPr varScale="1">
        <p:scale>
          <a:sx n="71" d="100"/>
          <a:sy n="71" d="100"/>
        </p:scale>
        <p:origin x="711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svg"/><Relationship Id="rId1" Type="http://schemas.openxmlformats.org/officeDocument/2006/relationships/image" Target="../media/image33.png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6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svg"/><Relationship Id="rId1" Type="http://schemas.openxmlformats.org/officeDocument/2006/relationships/image" Target="../media/image33.png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461502-E338-4F2D-8ACE-53D5C6BBE28B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E36B6D3-8D3E-4C64-994F-AE4ADF8A83BD}">
      <dgm:prSet/>
      <dgm:spPr/>
      <dgm:t>
        <a:bodyPr/>
        <a:lstStyle/>
        <a:p>
          <a:r>
            <a:rPr lang="en-GB" b="1" dirty="0">
              <a:solidFill>
                <a:srgbClr val="FFFF00"/>
              </a:solidFill>
            </a:rPr>
            <a:t>‘A forward-thinking school where all pupils are encouraged to fulfil their potential in an inclusive, safe and caring community’</a:t>
          </a:r>
          <a:endParaRPr lang="en-US" dirty="0">
            <a:solidFill>
              <a:srgbClr val="FFFF00"/>
            </a:solidFill>
          </a:endParaRPr>
        </a:p>
      </dgm:t>
    </dgm:pt>
    <dgm:pt modelId="{101E5761-0907-4EC1-9412-B7FA76577DB9}" type="parTrans" cxnId="{2267A73D-095D-4ACB-BE1A-9332DC729465}">
      <dgm:prSet/>
      <dgm:spPr/>
      <dgm:t>
        <a:bodyPr/>
        <a:lstStyle/>
        <a:p>
          <a:endParaRPr lang="en-US">
            <a:solidFill>
              <a:srgbClr val="FFFF00"/>
            </a:solidFill>
          </a:endParaRPr>
        </a:p>
      </dgm:t>
    </dgm:pt>
    <dgm:pt modelId="{1DFED998-A6D6-4C34-A48B-D8BE8694C677}" type="sibTrans" cxnId="{2267A73D-095D-4ACB-BE1A-9332DC729465}">
      <dgm:prSet/>
      <dgm:spPr/>
      <dgm:t>
        <a:bodyPr/>
        <a:lstStyle/>
        <a:p>
          <a:endParaRPr lang="en-US">
            <a:solidFill>
              <a:srgbClr val="FFFF00"/>
            </a:solidFill>
          </a:endParaRPr>
        </a:p>
      </dgm:t>
    </dgm:pt>
    <dgm:pt modelId="{060B10ED-4E3B-4F85-AE16-94CAFEA928E9}">
      <dgm:prSet/>
      <dgm:spPr/>
      <dgm:t>
        <a:bodyPr/>
        <a:lstStyle/>
        <a:p>
          <a:r>
            <a:rPr lang="en-GB" dirty="0">
              <a:solidFill>
                <a:srgbClr val="FFFF00"/>
              </a:solidFill>
            </a:rPr>
            <a:t>The school operates under the core values of R-E-A-C-H:  These values are used to create a learning culture and students are rewarded for demonstrating them in College. </a:t>
          </a:r>
          <a:endParaRPr lang="en-US" dirty="0">
            <a:solidFill>
              <a:srgbClr val="FFFF00"/>
            </a:solidFill>
          </a:endParaRPr>
        </a:p>
      </dgm:t>
    </dgm:pt>
    <dgm:pt modelId="{C2AF45EF-CF86-4104-907B-BE7FA30F7159}" type="parTrans" cxnId="{8B970CF6-7698-40E0-869A-4B4C37D857AA}">
      <dgm:prSet/>
      <dgm:spPr/>
      <dgm:t>
        <a:bodyPr/>
        <a:lstStyle/>
        <a:p>
          <a:endParaRPr lang="en-US">
            <a:solidFill>
              <a:srgbClr val="FFFF00"/>
            </a:solidFill>
          </a:endParaRPr>
        </a:p>
      </dgm:t>
    </dgm:pt>
    <dgm:pt modelId="{710A61AF-723B-408C-9283-5E12471A101A}" type="sibTrans" cxnId="{8B970CF6-7698-40E0-869A-4B4C37D857AA}">
      <dgm:prSet/>
      <dgm:spPr/>
      <dgm:t>
        <a:bodyPr/>
        <a:lstStyle/>
        <a:p>
          <a:endParaRPr lang="en-US">
            <a:solidFill>
              <a:srgbClr val="FFFF00"/>
            </a:solidFill>
          </a:endParaRPr>
        </a:p>
      </dgm:t>
    </dgm:pt>
    <dgm:pt modelId="{AC1B9C72-01A4-48BC-8DD0-1052BD146D34}">
      <dgm:prSet/>
      <dgm:spPr/>
      <dgm:t>
        <a:bodyPr/>
        <a:lstStyle/>
        <a:p>
          <a:r>
            <a:rPr lang="en-GB">
              <a:solidFill>
                <a:srgbClr val="FFFF00"/>
              </a:solidFill>
            </a:rPr>
            <a:t>R – Respect</a:t>
          </a:r>
          <a:endParaRPr lang="en-US">
            <a:solidFill>
              <a:srgbClr val="FFFF00"/>
            </a:solidFill>
          </a:endParaRPr>
        </a:p>
      </dgm:t>
    </dgm:pt>
    <dgm:pt modelId="{07676253-B803-472A-9A5D-F44A9BBF9384}" type="parTrans" cxnId="{F80F24B9-32C3-4207-BBC5-98459087A23D}">
      <dgm:prSet/>
      <dgm:spPr/>
      <dgm:t>
        <a:bodyPr/>
        <a:lstStyle/>
        <a:p>
          <a:endParaRPr lang="en-US">
            <a:solidFill>
              <a:srgbClr val="FFFF00"/>
            </a:solidFill>
          </a:endParaRPr>
        </a:p>
      </dgm:t>
    </dgm:pt>
    <dgm:pt modelId="{B03B7568-B74E-4C3F-8429-A24085068DE2}" type="sibTrans" cxnId="{F80F24B9-32C3-4207-BBC5-98459087A23D}">
      <dgm:prSet/>
      <dgm:spPr/>
      <dgm:t>
        <a:bodyPr/>
        <a:lstStyle/>
        <a:p>
          <a:endParaRPr lang="en-US">
            <a:solidFill>
              <a:srgbClr val="FFFF00"/>
            </a:solidFill>
          </a:endParaRPr>
        </a:p>
      </dgm:t>
    </dgm:pt>
    <dgm:pt modelId="{7588D72F-D576-4936-9AA1-08DB9A8F794C}">
      <dgm:prSet/>
      <dgm:spPr/>
      <dgm:t>
        <a:bodyPr/>
        <a:lstStyle/>
        <a:p>
          <a:r>
            <a:rPr lang="en-GB">
              <a:solidFill>
                <a:srgbClr val="FFFF00"/>
              </a:solidFill>
            </a:rPr>
            <a:t>E – Effort</a:t>
          </a:r>
          <a:endParaRPr lang="en-US">
            <a:solidFill>
              <a:srgbClr val="FFFF00"/>
            </a:solidFill>
          </a:endParaRPr>
        </a:p>
      </dgm:t>
    </dgm:pt>
    <dgm:pt modelId="{A407FD74-DEF7-4782-8D96-B392F945305F}" type="parTrans" cxnId="{65159CC0-17A2-4356-9B48-92985ED1F0FE}">
      <dgm:prSet/>
      <dgm:spPr/>
      <dgm:t>
        <a:bodyPr/>
        <a:lstStyle/>
        <a:p>
          <a:endParaRPr lang="en-US">
            <a:solidFill>
              <a:srgbClr val="FFFF00"/>
            </a:solidFill>
          </a:endParaRPr>
        </a:p>
      </dgm:t>
    </dgm:pt>
    <dgm:pt modelId="{2813383D-8CC1-44D4-92D6-D269CEEA2564}" type="sibTrans" cxnId="{65159CC0-17A2-4356-9B48-92985ED1F0FE}">
      <dgm:prSet/>
      <dgm:spPr/>
      <dgm:t>
        <a:bodyPr/>
        <a:lstStyle/>
        <a:p>
          <a:endParaRPr lang="en-US">
            <a:solidFill>
              <a:srgbClr val="FFFF00"/>
            </a:solidFill>
          </a:endParaRPr>
        </a:p>
      </dgm:t>
    </dgm:pt>
    <dgm:pt modelId="{6B463F9C-8C9D-4910-9CF5-4D96E67C7B68}">
      <dgm:prSet/>
      <dgm:spPr/>
      <dgm:t>
        <a:bodyPr/>
        <a:lstStyle/>
        <a:p>
          <a:r>
            <a:rPr lang="en-GB">
              <a:solidFill>
                <a:srgbClr val="FFFF00"/>
              </a:solidFill>
            </a:rPr>
            <a:t>A – Achievement</a:t>
          </a:r>
          <a:endParaRPr lang="en-US">
            <a:solidFill>
              <a:srgbClr val="FFFF00"/>
            </a:solidFill>
          </a:endParaRPr>
        </a:p>
      </dgm:t>
    </dgm:pt>
    <dgm:pt modelId="{5FA97F7B-8E6E-4033-9DA4-D92B745FBB9D}" type="parTrans" cxnId="{C488282B-EF69-426D-8EF9-5FBA8B2ACA9F}">
      <dgm:prSet/>
      <dgm:spPr/>
      <dgm:t>
        <a:bodyPr/>
        <a:lstStyle/>
        <a:p>
          <a:endParaRPr lang="en-US">
            <a:solidFill>
              <a:srgbClr val="FFFF00"/>
            </a:solidFill>
          </a:endParaRPr>
        </a:p>
      </dgm:t>
    </dgm:pt>
    <dgm:pt modelId="{5A0C635F-3630-4676-95C4-C29F25E0A752}" type="sibTrans" cxnId="{C488282B-EF69-426D-8EF9-5FBA8B2ACA9F}">
      <dgm:prSet/>
      <dgm:spPr/>
      <dgm:t>
        <a:bodyPr/>
        <a:lstStyle/>
        <a:p>
          <a:endParaRPr lang="en-US">
            <a:solidFill>
              <a:srgbClr val="FFFF00"/>
            </a:solidFill>
          </a:endParaRPr>
        </a:p>
      </dgm:t>
    </dgm:pt>
    <dgm:pt modelId="{35F69056-C566-4F74-9A73-795CF2924504}">
      <dgm:prSet/>
      <dgm:spPr/>
      <dgm:t>
        <a:bodyPr/>
        <a:lstStyle/>
        <a:p>
          <a:r>
            <a:rPr lang="en-GB">
              <a:solidFill>
                <a:srgbClr val="FFFF00"/>
              </a:solidFill>
            </a:rPr>
            <a:t>C – Community</a:t>
          </a:r>
          <a:endParaRPr lang="en-US">
            <a:solidFill>
              <a:srgbClr val="FFFF00"/>
            </a:solidFill>
          </a:endParaRPr>
        </a:p>
      </dgm:t>
    </dgm:pt>
    <dgm:pt modelId="{3A287D62-6266-45D4-B6FD-05ADF43D618C}" type="parTrans" cxnId="{0614267E-3FE8-4DB0-AF5A-F359DC66E2C4}">
      <dgm:prSet/>
      <dgm:spPr/>
      <dgm:t>
        <a:bodyPr/>
        <a:lstStyle/>
        <a:p>
          <a:endParaRPr lang="en-US">
            <a:solidFill>
              <a:srgbClr val="FFFF00"/>
            </a:solidFill>
          </a:endParaRPr>
        </a:p>
      </dgm:t>
    </dgm:pt>
    <dgm:pt modelId="{9C0CBA42-4E0B-4B65-AAC2-29D9706CC809}" type="sibTrans" cxnId="{0614267E-3FE8-4DB0-AF5A-F359DC66E2C4}">
      <dgm:prSet/>
      <dgm:spPr/>
      <dgm:t>
        <a:bodyPr/>
        <a:lstStyle/>
        <a:p>
          <a:endParaRPr lang="en-US">
            <a:solidFill>
              <a:srgbClr val="FFFF00"/>
            </a:solidFill>
          </a:endParaRPr>
        </a:p>
      </dgm:t>
    </dgm:pt>
    <dgm:pt modelId="{39F1C7B4-DBA8-4EE4-A268-BC9CD4BFE8C1}">
      <dgm:prSet/>
      <dgm:spPr/>
      <dgm:t>
        <a:bodyPr/>
        <a:lstStyle/>
        <a:p>
          <a:r>
            <a:rPr lang="en-GB" dirty="0">
              <a:solidFill>
                <a:srgbClr val="FFFF00"/>
              </a:solidFill>
            </a:rPr>
            <a:t>H – Happiness</a:t>
          </a:r>
          <a:endParaRPr lang="en-US" dirty="0">
            <a:solidFill>
              <a:srgbClr val="FFFF00"/>
            </a:solidFill>
          </a:endParaRPr>
        </a:p>
      </dgm:t>
    </dgm:pt>
    <dgm:pt modelId="{590FDAAC-2E07-40AE-BCAE-ECBCB30BF91B}" type="parTrans" cxnId="{CD5A8674-9D0F-4ECE-A518-0C2CAF4F95C7}">
      <dgm:prSet/>
      <dgm:spPr/>
      <dgm:t>
        <a:bodyPr/>
        <a:lstStyle/>
        <a:p>
          <a:endParaRPr lang="en-US">
            <a:solidFill>
              <a:srgbClr val="FFFF00"/>
            </a:solidFill>
          </a:endParaRPr>
        </a:p>
      </dgm:t>
    </dgm:pt>
    <dgm:pt modelId="{352E09A2-A86F-47D0-8497-34D731A9525F}" type="sibTrans" cxnId="{CD5A8674-9D0F-4ECE-A518-0C2CAF4F95C7}">
      <dgm:prSet/>
      <dgm:spPr/>
      <dgm:t>
        <a:bodyPr/>
        <a:lstStyle/>
        <a:p>
          <a:endParaRPr lang="en-US">
            <a:solidFill>
              <a:srgbClr val="FFFF00"/>
            </a:solidFill>
          </a:endParaRPr>
        </a:p>
      </dgm:t>
    </dgm:pt>
    <dgm:pt modelId="{17349917-42FD-44E3-9D6F-C43B00E62CC6}" type="pres">
      <dgm:prSet presAssocID="{F1461502-E338-4F2D-8ACE-53D5C6BBE28B}" presName="vert0" presStyleCnt="0">
        <dgm:presLayoutVars>
          <dgm:dir/>
          <dgm:animOne val="branch"/>
          <dgm:animLvl val="lvl"/>
        </dgm:presLayoutVars>
      </dgm:prSet>
      <dgm:spPr/>
    </dgm:pt>
    <dgm:pt modelId="{4ECE599B-9EB8-4A36-AF2D-97F14816E15B}" type="pres">
      <dgm:prSet presAssocID="{6E36B6D3-8D3E-4C64-994F-AE4ADF8A83BD}" presName="thickLine" presStyleLbl="alignNode1" presStyleIdx="0" presStyleCnt="7"/>
      <dgm:spPr/>
    </dgm:pt>
    <dgm:pt modelId="{F7BC948D-6A59-482C-BF1A-7655B2084506}" type="pres">
      <dgm:prSet presAssocID="{6E36B6D3-8D3E-4C64-994F-AE4ADF8A83BD}" presName="horz1" presStyleCnt="0"/>
      <dgm:spPr/>
    </dgm:pt>
    <dgm:pt modelId="{05533E1E-3908-4E85-BAA7-271949BA2011}" type="pres">
      <dgm:prSet presAssocID="{6E36B6D3-8D3E-4C64-994F-AE4ADF8A83BD}" presName="tx1" presStyleLbl="revTx" presStyleIdx="0" presStyleCnt="7"/>
      <dgm:spPr/>
    </dgm:pt>
    <dgm:pt modelId="{0B22B7AD-A690-43F5-95D8-25C115E12254}" type="pres">
      <dgm:prSet presAssocID="{6E36B6D3-8D3E-4C64-994F-AE4ADF8A83BD}" presName="vert1" presStyleCnt="0"/>
      <dgm:spPr/>
    </dgm:pt>
    <dgm:pt modelId="{9B1E7100-71B8-4851-843B-E16E616E0E64}" type="pres">
      <dgm:prSet presAssocID="{060B10ED-4E3B-4F85-AE16-94CAFEA928E9}" presName="thickLine" presStyleLbl="alignNode1" presStyleIdx="1" presStyleCnt="7"/>
      <dgm:spPr/>
    </dgm:pt>
    <dgm:pt modelId="{AD2A7791-27F3-41B4-9E66-A77F643456A4}" type="pres">
      <dgm:prSet presAssocID="{060B10ED-4E3B-4F85-AE16-94CAFEA928E9}" presName="horz1" presStyleCnt="0"/>
      <dgm:spPr/>
    </dgm:pt>
    <dgm:pt modelId="{61F49BA1-C906-4EEE-8ACB-B0E77157B12A}" type="pres">
      <dgm:prSet presAssocID="{060B10ED-4E3B-4F85-AE16-94CAFEA928E9}" presName="tx1" presStyleLbl="revTx" presStyleIdx="1" presStyleCnt="7"/>
      <dgm:spPr/>
    </dgm:pt>
    <dgm:pt modelId="{423A028B-0D6F-4AE0-ABEA-2F809FE660F1}" type="pres">
      <dgm:prSet presAssocID="{060B10ED-4E3B-4F85-AE16-94CAFEA928E9}" presName="vert1" presStyleCnt="0"/>
      <dgm:spPr/>
    </dgm:pt>
    <dgm:pt modelId="{E88EA00E-4688-4AC4-8143-2C7F93F27765}" type="pres">
      <dgm:prSet presAssocID="{AC1B9C72-01A4-48BC-8DD0-1052BD146D34}" presName="thickLine" presStyleLbl="alignNode1" presStyleIdx="2" presStyleCnt="7"/>
      <dgm:spPr/>
    </dgm:pt>
    <dgm:pt modelId="{EA6A8064-1C4C-4331-B24F-FACAC3D51F00}" type="pres">
      <dgm:prSet presAssocID="{AC1B9C72-01A4-48BC-8DD0-1052BD146D34}" presName="horz1" presStyleCnt="0"/>
      <dgm:spPr/>
    </dgm:pt>
    <dgm:pt modelId="{FE9C89ED-45CD-43CA-9681-7D980F8D44F0}" type="pres">
      <dgm:prSet presAssocID="{AC1B9C72-01A4-48BC-8DD0-1052BD146D34}" presName="tx1" presStyleLbl="revTx" presStyleIdx="2" presStyleCnt="7"/>
      <dgm:spPr/>
    </dgm:pt>
    <dgm:pt modelId="{F5F1343E-3969-4F47-9292-82D0AB70EA82}" type="pres">
      <dgm:prSet presAssocID="{AC1B9C72-01A4-48BC-8DD0-1052BD146D34}" presName="vert1" presStyleCnt="0"/>
      <dgm:spPr/>
    </dgm:pt>
    <dgm:pt modelId="{BC927C85-449F-4DDB-88FF-D30E555EEBCC}" type="pres">
      <dgm:prSet presAssocID="{7588D72F-D576-4936-9AA1-08DB9A8F794C}" presName="thickLine" presStyleLbl="alignNode1" presStyleIdx="3" presStyleCnt="7"/>
      <dgm:spPr/>
    </dgm:pt>
    <dgm:pt modelId="{47191A11-5CEF-4632-B9BB-BFDB7DF83DC5}" type="pres">
      <dgm:prSet presAssocID="{7588D72F-D576-4936-9AA1-08DB9A8F794C}" presName="horz1" presStyleCnt="0"/>
      <dgm:spPr/>
    </dgm:pt>
    <dgm:pt modelId="{36BCCC8F-D5A1-40D8-9B8C-1B563C02F66E}" type="pres">
      <dgm:prSet presAssocID="{7588D72F-D576-4936-9AA1-08DB9A8F794C}" presName="tx1" presStyleLbl="revTx" presStyleIdx="3" presStyleCnt="7"/>
      <dgm:spPr/>
    </dgm:pt>
    <dgm:pt modelId="{E9E2F0AD-10B4-4237-B632-2B23EE60B8D6}" type="pres">
      <dgm:prSet presAssocID="{7588D72F-D576-4936-9AA1-08DB9A8F794C}" presName="vert1" presStyleCnt="0"/>
      <dgm:spPr/>
    </dgm:pt>
    <dgm:pt modelId="{9315DB33-35B8-44FB-83C8-46D66BE250E0}" type="pres">
      <dgm:prSet presAssocID="{6B463F9C-8C9D-4910-9CF5-4D96E67C7B68}" presName="thickLine" presStyleLbl="alignNode1" presStyleIdx="4" presStyleCnt="7"/>
      <dgm:spPr/>
    </dgm:pt>
    <dgm:pt modelId="{9AF7D90C-AB83-41AF-B7EF-22BC3337D0DD}" type="pres">
      <dgm:prSet presAssocID="{6B463F9C-8C9D-4910-9CF5-4D96E67C7B68}" presName="horz1" presStyleCnt="0"/>
      <dgm:spPr/>
    </dgm:pt>
    <dgm:pt modelId="{419635CE-0034-417C-A8DA-6AEB68665D33}" type="pres">
      <dgm:prSet presAssocID="{6B463F9C-8C9D-4910-9CF5-4D96E67C7B68}" presName="tx1" presStyleLbl="revTx" presStyleIdx="4" presStyleCnt="7"/>
      <dgm:spPr/>
    </dgm:pt>
    <dgm:pt modelId="{C659D987-F021-44D4-855A-B99DBE35D2B7}" type="pres">
      <dgm:prSet presAssocID="{6B463F9C-8C9D-4910-9CF5-4D96E67C7B68}" presName="vert1" presStyleCnt="0"/>
      <dgm:spPr/>
    </dgm:pt>
    <dgm:pt modelId="{E6003F79-B990-4486-A565-F531D07685D6}" type="pres">
      <dgm:prSet presAssocID="{35F69056-C566-4F74-9A73-795CF2924504}" presName="thickLine" presStyleLbl="alignNode1" presStyleIdx="5" presStyleCnt="7"/>
      <dgm:spPr/>
    </dgm:pt>
    <dgm:pt modelId="{5F8454E0-D9D0-4AB7-AC99-5F3EA9B1CF63}" type="pres">
      <dgm:prSet presAssocID="{35F69056-C566-4F74-9A73-795CF2924504}" presName="horz1" presStyleCnt="0"/>
      <dgm:spPr/>
    </dgm:pt>
    <dgm:pt modelId="{95E30A45-4ABE-4520-B35C-C3558F152215}" type="pres">
      <dgm:prSet presAssocID="{35F69056-C566-4F74-9A73-795CF2924504}" presName="tx1" presStyleLbl="revTx" presStyleIdx="5" presStyleCnt="7"/>
      <dgm:spPr/>
    </dgm:pt>
    <dgm:pt modelId="{45C7F89A-71B4-4E2F-8EA3-0CC20E26B131}" type="pres">
      <dgm:prSet presAssocID="{35F69056-C566-4F74-9A73-795CF2924504}" presName="vert1" presStyleCnt="0"/>
      <dgm:spPr/>
    </dgm:pt>
    <dgm:pt modelId="{B21244EC-F634-45E9-A5D6-8FF36BEB534A}" type="pres">
      <dgm:prSet presAssocID="{39F1C7B4-DBA8-4EE4-A268-BC9CD4BFE8C1}" presName="thickLine" presStyleLbl="alignNode1" presStyleIdx="6" presStyleCnt="7"/>
      <dgm:spPr/>
    </dgm:pt>
    <dgm:pt modelId="{981EE15E-0713-4B73-8310-98F6649FB7D4}" type="pres">
      <dgm:prSet presAssocID="{39F1C7B4-DBA8-4EE4-A268-BC9CD4BFE8C1}" presName="horz1" presStyleCnt="0"/>
      <dgm:spPr/>
    </dgm:pt>
    <dgm:pt modelId="{4EC0C6E1-81FC-4249-B164-5147AA177E2E}" type="pres">
      <dgm:prSet presAssocID="{39F1C7B4-DBA8-4EE4-A268-BC9CD4BFE8C1}" presName="tx1" presStyleLbl="revTx" presStyleIdx="6" presStyleCnt="7"/>
      <dgm:spPr/>
    </dgm:pt>
    <dgm:pt modelId="{67BE5912-548C-4C9C-B170-65D099CA8862}" type="pres">
      <dgm:prSet presAssocID="{39F1C7B4-DBA8-4EE4-A268-BC9CD4BFE8C1}" presName="vert1" presStyleCnt="0"/>
      <dgm:spPr/>
    </dgm:pt>
  </dgm:ptLst>
  <dgm:cxnLst>
    <dgm:cxn modelId="{DC4C9D17-E3E1-4096-9E21-3F38D52F548D}" type="presOf" srcId="{6E36B6D3-8D3E-4C64-994F-AE4ADF8A83BD}" destId="{05533E1E-3908-4E85-BAA7-271949BA2011}" srcOrd="0" destOrd="0" presId="urn:microsoft.com/office/officeart/2008/layout/LinedList"/>
    <dgm:cxn modelId="{C488282B-EF69-426D-8EF9-5FBA8B2ACA9F}" srcId="{F1461502-E338-4F2D-8ACE-53D5C6BBE28B}" destId="{6B463F9C-8C9D-4910-9CF5-4D96E67C7B68}" srcOrd="4" destOrd="0" parTransId="{5FA97F7B-8E6E-4033-9DA4-D92B745FBB9D}" sibTransId="{5A0C635F-3630-4676-95C4-C29F25E0A752}"/>
    <dgm:cxn modelId="{2267A73D-095D-4ACB-BE1A-9332DC729465}" srcId="{F1461502-E338-4F2D-8ACE-53D5C6BBE28B}" destId="{6E36B6D3-8D3E-4C64-994F-AE4ADF8A83BD}" srcOrd="0" destOrd="0" parTransId="{101E5761-0907-4EC1-9412-B7FA76577DB9}" sibTransId="{1DFED998-A6D6-4C34-A48B-D8BE8694C677}"/>
    <dgm:cxn modelId="{836CEC46-3EF1-49F5-9C87-435A5B80B8C8}" type="presOf" srcId="{6B463F9C-8C9D-4910-9CF5-4D96E67C7B68}" destId="{419635CE-0034-417C-A8DA-6AEB68665D33}" srcOrd="0" destOrd="0" presId="urn:microsoft.com/office/officeart/2008/layout/LinedList"/>
    <dgm:cxn modelId="{6F56D973-691D-42CE-AB75-3116128E03B2}" type="presOf" srcId="{AC1B9C72-01A4-48BC-8DD0-1052BD146D34}" destId="{FE9C89ED-45CD-43CA-9681-7D980F8D44F0}" srcOrd="0" destOrd="0" presId="urn:microsoft.com/office/officeart/2008/layout/LinedList"/>
    <dgm:cxn modelId="{CD5A8674-9D0F-4ECE-A518-0C2CAF4F95C7}" srcId="{F1461502-E338-4F2D-8ACE-53D5C6BBE28B}" destId="{39F1C7B4-DBA8-4EE4-A268-BC9CD4BFE8C1}" srcOrd="6" destOrd="0" parTransId="{590FDAAC-2E07-40AE-BCAE-ECBCB30BF91B}" sibTransId="{352E09A2-A86F-47D0-8497-34D731A9525F}"/>
    <dgm:cxn modelId="{0614267E-3FE8-4DB0-AF5A-F359DC66E2C4}" srcId="{F1461502-E338-4F2D-8ACE-53D5C6BBE28B}" destId="{35F69056-C566-4F74-9A73-795CF2924504}" srcOrd="5" destOrd="0" parTransId="{3A287D62-6266-45D4-B6FD-05ADF43D618C}" sibTransId="{9C0CBA42-4E0B-4B65-AAC2-29D9706CC809}"/>
    <dgm:cxn modelId="{E5DA339B-1278-4AFA-8CDF-042CA1DAB6D1}" type="presOf" srcId="{060B10ED-4E3B-4F85-AE16-94CAFEA928E9}" destId="{61F49BA1-C906-4EEE-8ACB-B0E77157B12A}" srcOrd="0" destOrd="0" presId="urn:microsoft.com/office/officeart/2008/layout/LinedList"/>
    <dgm:cxn modelId="{E9F51CA7-535D-4082-BAA4-7E603414CCDC}" type="presOf" srcId="{F1461502-E338-4F2D-8ACE-53D5C6BBE28B}" destId="{17349917-42FD-44E3-9D6F-C43B00E62CC6}" srcOrd="0" destOrd="0" presId="urn:microsoft.com/office/officeart/2008/layout/LinedList"/>
    <dgm:cxn modelId="{F80F24B9-32C3-4207-BBC5-98459087A23D}" srcId="{F1461502-E338-4F2D-8ACE-53D5C6BBE28B}" destId="{AC1B9C72-01A4-48BC-8DD0-1052BD146D34}" srcOrd="2" destOrd="0" parTransId="{07676253-B803-472A-9A5D-F44A9BBF9384}" sibTransId="{B03B7568-B74E-4C3F-8429-A24085068DE2}"/>
    <dgm:cxn modelId="{65159CC0-17A2-4356-9B48-92985ED1F0FE}" srcId="{F1461502-E338-4F2D-8ACE-53D5C6BBE28B}" destId="{7588D72F-D576-4936-9AA1-08DB9A8F794C}" srcOrd="3" destOrd="0" parTransId="{A407FD74-DEF7-4782-8D96-B392F945305F}" sibTransId="{2813383D-8CC1-44D4-92D6-D269CEEA2564}"/>
    <dgm:cxn modelId="{56D412E1-25D2-4452-8479-B536F49A7FE2}" type="presOf" srcId="{7588D72F-D576-4936-9AA1-08DB9A8F794C}" destId="{36BCCC8F-D5A1-40D8-9B8C-1B563C02F66E}" srcOrd="0" destOrd="0" presId="urn:microsoft.com/office/officeart/2008/layout/LinedList"/>
    <dgm:cxn modelId="{B38134E4-4C1C-4B68-BFD7-DE4DDE201F87}" type="presOf" srcId="{35F69056-C566-4F74-9A73-795CF2924504}" destId="{95E30A45-4ABE-4520-B35C-C3558F152215}" srcOrd="0" destOrd="0" presId="urn:microsoft.com/office/officeart/2008/layout/LinedList"/>
    <dgm:cxn modelId="{8B970CF6-7698-40E0-869A-4B4C37D857AA}" srcId="{F1461502-E338-4F2D-8ACE-53D5C6BBE28B}" destId="{060B10ED-4E3B-4F85-AE16-94CAFEA928E9}" srcOrd="1" destOrd="0" parTransId="{C2AF45EF-CF86-4104-907B-BE7FA30F7159}" sibTransId="{710A61AF-723B-408C-9283-5E12471A101A}"/>
    <dgm:cxn modelId="{344615FF-7BF2-445A-A417-2A60224DE14A}" type="presOf" srcId="{39F1C7B4-DBA8-4EE4-A268-BC9CD4BFE8C1}" destId="{4EC0C6E1-81FC-4249-B164-5147AA177E2E}" srcOrd="0" destOrd="0" presId="urn:microsoft.com/office/officeart/2008/layout/LinedList"/>
    <dgm:cxn modelId="{8026B914-A807-4345-8BD8-B21545E9FA8E}" type="presParOf" srcId="{17349917-42FD-44E3-9D6F-C43B00E62CC6}" destId="{4ECE599B-9EB8-4A36-AF2D-97F14816E15B}" srcOrd="0" destOrd="0" presId="urn:microsoft.com/office/officeart/2008/layout/LinedList"/>
    <dgm:cxn modelId="{D6507BE6-52DD-4D08-80CF-924D04449237}" type="presParOf" srcId="{17349917-42FD-44E3-9D6F-C43B00E62CC6}" destId="{F7BC948D-6A59-482C-BF1A-7655B2084506}" srcOrd="1" destOrd="0" presId="urn:microsoft.com/office/officeart/2008/layout/LinedList"/>
    <dgm:cxn modelId="{92F26FD0-409F-453E-AE10-06C179F05991}" type="presParOf" srcId="{F7BC948D-6A59-482C-BF1A-7655B2084506}" destId="{05533E1E-3908-4E85-BAA7-271949BA2011}" srcOrd="0" destOrd="0" presId="urn:microsoft.com/office/officeart/2008/layout/LinedList"/>
    <dgm:cxn modelId="{318CF906-9D97-4A91-8020-72E9CFB4B0B1}" type="presParOf" srcId="{F7BC948D-6A59-482C-BF1A-7655B2084506}" destId="{0B22B7AD-A690-43F5-95D8-25C115E12254}" srcOrd="1" destOrd="0" presId="urn:microsoft.com/office/officeart/2008/layout/LinedList"/>
    <dgm:cxn modelId="{38C6C824-7F4B-4670-BEDE-56AAF5AEC035}" type="presParOf" srcId="{17349917-42FD-44E3-9D6F-C43B00E62CC6}" destId="{9B1E7100-71B8-4851-843B-E16E616E0E64}" srcOrd="2" destOrd="0" presId="urn:microsoft.com/office/officeart/2008/layout/LinedList"/>
    <dgm:cxn modelId="{41EE9AFA-1A3E-4BE2-836A-3C489FAE233E}" type="presParOf" srcId="{17349917-42FD-44E3-9D6F-C43B00E62CC6}" destId="{AD2A7791-27F3-41B4-9E66-A77F643456A4}" srcOrd="3" destOrd="0" presId="urn:microsoft.com/office/officeart/2008/layout/LinedList"/>
    <dgm:cxn modelId="{6F68B1DF-4739-4B71-AC71-C6040682480A}" type="presParOf" srcId="{AD2A7791-27F3-41B4-9E66-A77F643456A4}" destId="{61F49BA1-C906-4EEE-8ACB-B0E77157B12A}" srcOrd="0" destOrd="0" presId="urn:microsoft.com/office/officeart/2008/layout/LinedList"/>
    <dgm:cxn modelId="{00022362-DE74-431B-9BE1-3AB5D6D55D37}" type="presParOf" srcId="{AD2A7791-27F3-41B4-9E66-A77F643456A4}" destId="{423A028B-0D6F-4AE0-ABEA-2F809FE660F1}" srcOrd="1" destOrd="0" presId="urn:microsoft.com/office/officeart/2008/layout/LinedList"/>
    <dgm:cxn modelId="{B44FAD63-903A-4396-B605-072545FB797C}" type="presParOf" srcId="{17349917-42FD-44E3-9D6F-C43B00E62CC6}" destId="{E88EA00E-4688-4AC4-8143-2C7F93F27765}" srcOrd="4" destOrd="0" presId="urn:microsoft.com/office/officeart/2008/layout/LinedList"/>
    <dgm:cxn modelId="{5344E0E6-AA48-4812-B4E6-488CAE73EA36}" type="presParOf" srcId="{17349917-42FD-44E3-9D6F-C43B00E62CC6}" destId="{EA6A8064-1C4C-4331-B24F-FACAC3D51F00}" srcOrd="5" destOrd="0" presId="urn:microsoft.com/office/officeart/2008/layout/LinedList"/>
    <dgm:cxn modelId="{03D14F8C-4BBB-4398-A421-07403961BD62}" type="presParOf" srcId="{EA6A8064-1C4C-4331-B24F-FACAC3D51F00}" destId="{FE9C89ED-45CD-43CA-9681-7D980F8D44F0}" srcOrd="0" destOrd="0" presId="urn:microsoft.com/office/officeart/2008/layout/LinedList"/>
    <dgm:cxn modelId="{7E2ECB59-AC73-4D9A-9C9D-FAA1E8A718DD}" type="presParOf" srcId="{EA6A8064-1C4C-4331-B24F-FACAC3D51F00}" destId="{F5F1343E-3969-4F47-9292-82D0AB70EA82}" srcOrd="1" destOrd="0" presId="urn:microsoft.com/office/officeart/2008/layout/LinedList"/>
    <dgm:cxn modelId="{A2202BC2-1E2F-4182-9CBF-1F75A78C43B1}" type="presParOf" srcId="{17349917-42FD-44E3-9D6F-C43B00E62CC6}" destId="{BC927C85-449F-4DDB-88FF-D30E555EEBCC}" srcOrd="6" destOrd="0" presId="urn:microsoft.com/office/officeart/2008/layout/LinedList"/>
    <dgm:cxn modelId="{3BF28F12-8E75-4FE7-A9D3-CF0F50102B1A}" type="presParOf" srcId="{17349917-42FD-44E3-9D6F-C43B00E62CC6}" destId="{47191A11-5CEF-4632-B9BB-BFDB7DF83DC5}" srcOrd="7" destOrd="0" presId="urn:microsoft.com/office/officeart/2008/layout/LinedList"/>
    <dgm:cxn modelId="{C4587018-04C6-4AE0-9498-0E71C32A25BD}" type="presParOf" srcId="{47191A11-5CEF-4632-B9BB-BFDB7DF83DC5}" destId="{36BCCC8F-D5A1-40D8-9B8C-1B563C02F66E}" srcOrd="0" destOrd="0" presId="urn:microsoft.com/office/officeart/2008/layout/LinedList"/>
    <dgm:cxn modelId="{EDA73054-E8EF-4B2F-A666-AE22FEC7134C}" type="presParOf" srcId="{47191A11-5CEF-4632-B9BB-BFDB7DF83DC5}" destId="{E9E2F0AD-10B4-4237-B632-2B23EE60B8D6}" srcOrd="1" destOrd="0" presId="urn:microsoft.com/office/officeart/2008/layout/LinedList"/>
    <dgm:cxn modelId="{8A7F8519-9E8D-4B5A-A88F-725E475206F2}" type="presParOf" srcId="{17349917-42FD-44E3-9D6F-C43B00E62CC6}" destId="{9315DB33-35B8-44FB-83C8-46D66BE250E0}" srcOrd="8" destOrd="0" presId="urn:microsoft.com/office/officeart/2008/layout/LinedList"/>
    <dgm:cxn modelId="{6AFDC8BC-B4F6-4EE1-8707-D27635C14347}" type="presParOf" srcId="{17349917-42FD-44E3-9D6F-C43B00E62CC6}" destId="{9AF7D90C-AB83-41AF-B7EF-22BC3337D0DD}" srcOrd="9" destOrd="0" presId="urn:microsoft.com/office/officeart/2008/layout/LinedList"/>
    <dgm:cxn modelId="{FD468D6C-4AB4-4DCC-9AED-EC8605B4A98B}" type="presParOf" srcId="{9AF7D90C-AB83-41AF-B7EF-22BC3337D0DD}" destId="{419635CE-0034-417C-A8DA-6AEB68665D33}" srcOrd="0" destOrd="0" presId="urn:microsoft.com/office/officeart/2008/layout/LinedList"/>
    <dgm:cxn modelId="{94D32AD0-0137-4591-B7BF-3BE7EBEA273F}" type="presParOf" srcId="{9AF7D90C-AB83-41AF-B7EF-22BC3337D0DD}" destId="{C659D987-F021-44D4-855A-B99DBE35D2B7}" srcOrd="1" destOrd="0" presId="urn:microsoft.com/office/officeart/2008/layout/LinedList"/>
    <dgm:cxn modelId="{C6D7CD42-16E2-4349-9D27-6FF3523376BF}" type="presParOf" srcId="{17349917-42FD-44E3-9D6F-C43B00E62CC6}" destId="{E6003F79-B990-4486-A565-F531D07685D6}" srcOrd="10" destOrd="0" presId="urn:microsoft.com/office/officeart/2008/layout/LinedList"/>
    <dgm:cxn modelId="{E0C80662-A2BF-4A34-A2A9-E7CC5E8B8D28}" type="presParOf" srcId="{17349917-42FD-44E3-9D6F-C43B00E62CC6}" destId="{5F8454E0-D9D0-4AB7-AC99-5F3EA9B1CF63}" srcOrd="11" destOrd="0" presId="urn:microsoft.com/office/officeart/2008/layout/LinedList"/>
    <dgm:cxn modelId="{D33EF895-54D3-4680-951A-DE4E3B2362AB}" type="presParOf" srcId="{5F8454E0-D9D0-4AB7-AC99-5F3EA9B1CF63}" destId="{95E30A45-4ABE-4520-B35C-C3558F152215}" srcOrd="0" destOrd="0" presId="urn:microsoft.com/office/officeart/2008/layout/LinedList"/>
    <dgm:cxn modelId="{EBA47CE1-1007-49E1-8116-E68F7D90F42D}" type="presParOf" srcId="{5F8454E0-D9D0-4AB7-AC99-5F3EA9B1CF63}" destId="{45C7F89A-71B4-4E2F-8EA3-0CC20E26B131}" srcOrd="1" destOrd="0" presId="urn:microsoft.com/office/officeart/2008/layout/LinedList"/>
    <dgm:cxn modelId="{4D80747B-95B5-4E31-9453-A171E1698013}" type="presParOf" srcId="{17349917-42FD-44E3-9D6F-C43B00E62CC6}" destId="{B21244EC-F634-45E9-A5D6-8FF36BEB534A}" srcOrd="12" destOrd="0" presId="urn:microsoft.com/office/officeart/2008/layout/LinedList"/>
    <dgm:cxn modelId="{F3D78A6B-1710-4771-87B1-707E3464E88F}" type="presParOf" srcId="{17349917-42FD-44E3-9D6F-C43B00E62CC6}" destId="{981EE15E-0713-4B73-8310-98F6649FB7D4}" srcOrd="13" destOrd="0" presId="urn:microsoft.com/office/officeart/2008/layout/LinedList"/>
    <dgm:cxn modelId="{0408B711-1F2A-486E-94EB-2B582C22CEA2}" type="presParOf" srcId="{981EE15E-0713-4B73-8310-98F6649FB7D4}" destId="{4EC0C6E1-81FC-4249-B164-5147AA177E2E}" srcOrd="0" destOrd="0" presId="urn:microsoft.com/office/officeart/2008/layout/LinedList"/>
    <dgm:cxn modelId="{30754D6F-0304-437C-9FAB-84E2F5B08AD5}" type="presParOf" srcId="{981EE15E-0713-4B73-8310-98F6649FB7D4}" destId="{67BE5912-548C-4C9C-B170-65D099CA886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4CA98E-52DF-4DEC-84AF-C9570E72C62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97FD26-673A-498E-9A6B-F348A3473195}">
      <dgm:prSet/>
      <dgm:spPr/>
      <dgm:t>
        <a:bodyPr/>
        <a:lstStyle/>
        <a:p>
          <a:r>
            <a:rPr lang="en-GB" b="1" dirty="0"/>
            <a:t>If a pupil needs to leave for an appointment, a signed note presented to Form tutor to be signed.</a:t>
          </a:r>
          <a:endParaRPr lang="en-US" dirty="0"/>
        </a:p>
      </dgm:t>
    </dgm:pt>
    <dgm:pt modelId="{62F9B0F0-2B0E-4D57-AB98-700A0FE4D7DD}" type="parTrans" cxnId="{95A4E36D-3E0E-4EDE-A3FB-93A4646EE3B5}">
      <dgm:prSet/>
      <dgm:spPr/>
      <dgm:t>
        <a:bodyPr/>
        <a:lstStyle/>
        <a:p>
          <a:endParaRPr lang="en-US"/>
        </a:p>
      </dgm:t>
    </dgm:pt>
    <dgm:pt modelId="{E623BCD3-81B6-4F92-92CD-EFDA55BCE5E3}" type="sibTrans" cxnId="{95A4E36D-3E0E-4EDE-A3FB-93A4646EE3B5}">
      <dgm:prSet/>
      <dgm:spPr/>
      <dgm:t>
        <a:bodyPr/>
        <a:lstStyle/>
        <a:p>
          <a:endParaRPr lang="en-US"/>
        </a:p>
      </dgm:t>
    </dgm:pt>
    <dgm:pt modelId="{77823CC3-5430-4D42-B027-D3649D385ABD}">
      <dgm:prSet/>
      <dgm:spPr/>
      <dgm:t>
        <a:bodyPr/>
        <a:lstStyle/>
        <a:p>
          <a:r>
            <a:rPr lang="en-GB" b="1" dirty="0"/>
            <a:t>Pupils must sign out at the school office and we request that parent/carers collect pupils from the building.</a:t>
          </a:r>
          <a:endParaRPr lang="en-US" dirty="0"/>
        </a:p>
      </dgm:t>
    </dgm:pt>
    <dgm:pt modelId="{E586039F-5583-44F6-AAB9-284BF3245B5B}" type="parTrans" cxnId="{1038EAF1-8DDE-4528-A0D2-099999805B46}">
      <dgm:prSet/>
      <dgm:spPr/>
      <dgm:t>
        <a:bodyPr/>
        <a:lstStyle/>
        <a:p>
          <a:endParaRPr lang="en-US"/>
        </a:p>
      </dgm:t>
    </dgm:pt>
    <dgm:pt modelId="{4B495304-07FD-40D0-9CEC-39A58E96E0D8}" type="sibTrans" cxnId="{1038EAF1-8DDE-4528-A0D2-099999805B46}">
      <dgm:prSet/>
      <dgm:spPr/>
      <dgm:t>
        <a:bodyPr/>
        <a:lstStyle/>
        <a:p>
          <a:endParaRPr lang="en-US"/>
        </a:p>
      </dgm:t>
    </dgm:pt>
    <dgm:pt modelId="{7073B4EC-3A43-46DB-8EF9-1E827A29698B}" type="pres">
      <dgm:prSet presAssocID="{154CA98E-52DF-4DEC-84AF-C9570E72C62E}" presName="linear" presStyleCnt="0">
        <dgm:presLayoutVars>
          <dgm:animLvl val="lvl"/>
          <dgm:resizeHandles val="exact"/>
        </dgm:presLayoutVars>
      </dgm:prSet>
      <dgm:spPr/>
    </dgm:pt>
    <dgm:pt modelId="{1FE21AE9-C299-453B-B18B-85724E0A1A04}" type="pres">
      <dgm:prSet presAssocID="{9797FD26-673A-498E-9A6B-F348A3473195}" presName="parentText" presStyleLbl="node1" presStyleIdx="0" presStyleCnt="2" custLinFactY="-17924" custLinFactNeighborY="-100000">
        <dgm:presLayoutVars>
          <dgm:chMax val="0"/>
          <dgm:bulletEnabled val="1"/>
        </dgm:presLayoutVars>
      </dgm:prSet>
      <dgm:spPr/>
    </dgm:pt>
    <dgm:pt modelId="{F9135D9A-B6E3-4123-AA2E-0854D6F9A9A0}" type="pres">
      <dgm:prSet presAssocID="{E623BCD3-81B6-4F92-92CD-EFDA55BCE5E3}" presName="spacer" presStyleCnt="0"/>
      <dgm:spPr/>
    </dgm:pt>
    <dgm:pt modelId="{EEFBF9E8-08E8-4FEF-A20A-46B830BAC86F}" type="pres">
      <dgm:prSet presAssocID="{77823CC3-5430-4D42-B027-D3649D385ABD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ECD1985C-C526-4402-9D99-B1CEE8792F67}" type="presOf" srcId="{77823CC3-5430-4D42-B027-D3649D385ABD}" destId="{EEFBF9E8-08E8-4FEF-A20A-46B830BAC86F}" srcOrd="0" destOrd="0" presId="urn:microsoft.com/office/officeart/2005/8/layout/vList2"/>
    <dgm:cxn modelId="{95A4E36D-3E0E-4EDE-A3FB-93A4646EE3B5}" srcId="{154CA98E-52DF-4DEC-84AF-C9570E72C62E}" destId="{9797FD26-673A-498E-9A6B-F348A3473195}" srcOrd="0" destOrd="0" parTransId="{62F9B0F0-2B0E-4D57-AB98-700A0FE4D7DD}" sibTransId="{E623BCD3-81B6-4F92-92CD-EFDA55BCE5E3}"/>
    <dgm:cxn modelId="{D14DC487-09BE-442B-93DB-4F3B09C48260}" type="presOf" srcId="{154CA98E-52DF-4DEC-84AF-C9570E72C62E}" destId="{7073B4EC-3A43-46DB-8EF9-1E827A29698B}" srcOrd="0" destOrd="0" presId="urn:microsoft.com/office/officeart/2005/8/layout/vList2"/>
    <dgm:cxn modelId="{5F7CC2EA-E3C3-48E6-8941-5E6972DA88EA}" type="presOf" srcId="{9797FD26-673A-498E-9A6B-F348A3473195}" destId="{1FE21AE9-C299-453B-B18B-85724E0A1A04}" srcOrd="0" destOrd="0" presId="urn:microsoft.com/office/officeart/2005/8/layout/vList2"/>
    <dgm:cxn modelId="{1038EAF1-8DDE-4528-A0D2-099999805B46}" srcId="{154CA98E-52DF-4DEC-84AF-C9570E72C62E}" destId="{77823CC3-5430-4D42-B027-D3649D385ABD}" srcOrd="1" destOrd="0" parTransId="{E586039F-5583-44F6-AAB9-284BF3245B5B}" sibTransId="{4B495304-07FD-40D0-9CEC-39A58E96E0D8}"/>
    <dgm:cxn modelId="{759B0855-BF4C-4C13-A3D7-FE6C0431C756}" type="presParOf" srcId="{7073B4EC-3A43-46DB-8EF9-1E827A29698B}" destId="{1FE21AE9-C299-453B-B18B-85724E0A1A04}" srcOrd="0" destOrd="0" presId="urn:microsoft.com/office/officeart/2005/8/layout/vList2"/>
    <dgm:cxn modelId="{98209E59-6B04-4FB3-A6BC-0285DDBBB2C6}" type="presParOf" srcId="{7073B4EC-3A43-46DB-8EF9-1E827A29698B}" destId="{F9135D9A-B6E3-4123-AA2E-0854D6F9A9A0}" srcOrd="1" destOrd="0" presId="urn:microsoft.com/office/officeart/2005/8/layout/vList2"/>
    <dgm:cxn modelId="{E5E62D1B-041F-4B4E-8637-6F102C9E91AA}" type="presParOf" srcId="{7073B4EC-3A43-46DB-8EF9-1E827A29698B}" destId="{EEFBF9E8-08E8-4FEF-A20A-46B830BAC86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DF358C7-6969-4139-A412-B68122B4ECEE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28FB600-B853-491B-AE93-7E0FF11494B9}">
      <dgm:prSet/>
      <dgm:spPr/>
      <dgm:t>
        <a:bodyPr/>
        <a:lstStyle/>
        <a:p>
          <a:r>
            <a:rPr lang="en-GB" dirty="0"/>
            <a:t>Basketball</a:t>
          </a:r>
          <a:endParaRPr lang="en-US" dirty="0"/>
        </a:p>
      </dgm:t>
    </dgm:pt>
    <dgm:pt modelId="{4AAEAE6C-C736-45B0-B9A9-E42BA058ADAA}" type="parTrans" cxnId="{82A24B53-923C-42BD-98B2-5DEF7BEEBFE7}">
      <dgm:prSet/>
      <dgm:spPr/>
      <dgm:t>
        <a:bodyPr/>
        <a:lstStyle/>
        <a:p>
          <a:endParaRPr lang="en-US"/>
        </a:p>
      </dgm:t>
    </dgm:pt>
    <dgm:pt modelId="{EDB70B6F-B16A-48D3-8CA5-F4F395174938}" type="sibTrans" cxnId="{82A24B53-923C-42BD-98B2-5DEF7BEEBFE7}">
      <dgm:prSet/>
      <dgm:spPr/>
      <dgm:t>
        <a:bodyPr/>
        <a:lstStyle/>
        <a:p>
          <a:endParaRPr lang="en-US"/>
        </a:p>
      </dgm:t>
    </dgm:pt>
    <dgm:pt modelId="{E811E8A7-FB08-429A-ABE8-10EE3587C423}">
      <dgm:prSet/>
      <dgm:spPr/>
      <dgm:t>
        <a:bodyPr/>
        <a:lstStyle/>
        <a:p>
          <a:r>
            <a:rPr lang="en-GB" dirty="0"/>
            <a:t>Netball</a:t>
          </a:r>
          <a:endParaRPr lang="en-US" dirty="0"/>
        </a:p>
      </dgm:t>
    </dgm:pt>
    <dgm:pt modelId="{82F0FFA8-F887-47B9-ADBC-DAE924551582}" type="parTrans" cxnId="{6B4AB42F-3131-460D-854C-7B2E498CB5D0}">
      <dgm:prSet/>
      <dgm:spPr/>
      <dgm:t>
        <a:bodyPr/>
        <a:lstStyle/>
        <a:p>
          <a:endParaRPr lang="en-US"/>
        </a:p>
      </dgm:t>
    </dgm:pt>
    <dgm:pt modelId="{E780A5CA-EFFA-4D27-B637-4CA74A0F0270}" type="sibTrans" cxnId="{6B4AB42F-3131-460D-854C-7B2E498CB5D0}">
      <dgm:prSet/>
      <dgm:spPr/>
      <dgm:t>
        <a:bodyPr/>
        <a:lstStyle/>
        <a:p>
          <a:endParaRPr lang="en-US"/>
        </a:p>
      </dgm:t>
    </dgm:pt>
    <dgm:pt modelId="{B9A93898-FA7A-4500-8CEF-324D2061DAB6}">
      <dgm:prSet/>
      <dgm:spPr/>
      <dgm:t>
        <a:bodyPr/>
        <a:lstStyle/>
        <a:p>
          <a:r>
            <a:rPr lang="en-GB" dirty="0"/>
            <a:t>Football</a:t>
          </a:r>
          <a:endParaRPr lang="en-US" dirty="0"/>
        </a:p>
      </dgm:t>
    </dgm:pt>
    <dgm:pt modelId="{7478D325-DA19-46F0-976A-E772AFF4DAD4}" type="parTrans" cxnId="{5A368A4F-FC10-4AD0-B316-DAD3E9CEA200}">
      <dgm:prSet/>
      <dgm:spPr/>
      <dgm:t>
        <a:bodyPr/>
        <a:lstStyle/>
        <a:p>
          <a:endParaRPr lang="en-US"/>
        </a:p>
      </dgm:t>
    </dgm:pt>
    <dgm:pt modelId="{FBEE6174-90D2-4EDB-A4B3-5D53998D3E6F}" type="sibTrans" cxnId="{5A368A4F-FC10-4AD0-B316-DAD3E9CEA200}">
      <dgm:prSet/>
      <dgm:spPr/>
      <dgm:t>
        <a:bodyPr/>
        <a:lstStyle/>
        <a:p>
          <a:endParaRPr lang="en-US"/>
        </a:p>
      </dgm:t>
    </dgm:pt>
    <dgm:pt modelId="{217E39B4-17C4-4528-9AE0-A2912D39DBAF}">
      <dgm:prSet/>
      <dgm:spPr/>
      <dgm:t>
        <a:bodyPr/>
        <a:lstStyle/>
        <a:p>
          <a:r>
            <a:rPr lang="en-GB"/>
            <a:t>Hockey</a:t>
          </a:r>
          <a:endParaRPr lang="en-US"/>
        </a:p>
      </dgm:t>
    </dgm:pt>
    <dgm:pt modelId="{7F8EAED3-0D25-40AA-BBFB-2725A303C22A}" type="parTrans" cxnId="{043096F2-892A-473E-8FCD-53C2887ED33F}">
      <dgm:prSet/>
      <dgm:spPr/>
      <dgm:t>
        <a:bodyPr/>
        <a:lstStyle/>
        <a:p>
          <a:endParaRPr lang="en-US"/>
        </a:p>
      </dgm:t>
    </dgm:pt>
    <dgm:pt modelId="{2FB0FC19-A20B-4C80-BD05-5019C1E08D8B}" type="sibTrans" cxnId="{043096F2-892A-473E-8FCD-53C2887ED33F}">
      <dgm:prSet/>
      <dgm:spPr/>
      <dgm:t>
        <a:bodyPr/>
        <a:lstStyle/>
        <a:p>
          <a:endParaRPr lang="en-US"/>
        </a:p>
      </dgm:t>
    </dgm:pt>
    <dgm:pt modelId="{5D3BA02D-68D2-4ADE-ABC5-28B0F9E60398}">
      <dgm:prSet/>
      <dgm:spPr/>
      <dgm:t>
        <a:bodyPr/>
        <a:lstStyle/>
        <a:p>
          <a:r>
            <a:rPr lang="en-GB"/>
            <a:t>Rugby</a:t>
          </a:r>
          <a:endParaRPr lang="en-US"/>
        </a:p>
      </dgm:t>
    </dgm:pt>
    <dgm:pt modelId="{5CD20749-CD4A-450B-BAED-30F75A27D910}" type="parTrans" cxnId="{C65A3D47-D717-4497-BBE5-580777C2A41B}">
      <dgm:prSet/>
      <dgm:spPr/>
      <dgm:t>
        <a:bodyPr/>
        <a:lstStyle/>
        <a:p>
          <a:endParaRPr lang="en-US"/>
        </a:p>
      </dgm:t>
    </dgm:pt>
    <dgm:pt modelId="{3BAE5148-7E3F-477B-BD22-60A584B55A4C}" type="sibTrans" cxnId="{C65A3D47-D717-4497-BBE5-580777C2A41B}">
      <dgm:prSet/>
      <dgm:spPr/>
      <dgm:t>
        <a:bodyPr/>
        <a:lstStyle/>
        <a:p>
          <a:endParaRPr lang="en-US"/>
        </a:p>
      </dgm:t>
    </dgm:pt>
    <dgm:pt modelId="{47AD0CB4-1BD8-4A9A-8B91-ABFC6DC49134}">
      <dgm:prSet custT="1"/>
      <dgm:spPr/>
      <dgm:t>
        <a:bodyPr/>
        <a:lstStyle/>
        <a:p>
          <a:r>
            <a:rPr lang="en-GB" sz="2800" dirty="0"/>
            <a:t>Badminton</a:t>
          </a:r>
          <a:endParaRPr lang="en-US" sz="3000" dirty="0"/>
        </a:p>
      </dgm:t>
    </dgm:pt>
    <dgm:pt modelId="{1936E3B1-66CC-407E-A8A5-1D1EBB88D141}" type="parTrans" cxnId="{FF3DB810-4482-46B4-8B61-7323B9406CA5}">
      <dgm:prSet/>
      <dgm:spPr/>
      <dgm:t>
        <a:bodyPr/>
        <a:lstStyle/>
        <a:p>
          <a:endParaRPr lang="en-US"/>
        </a:p>
      </dgm:t>
    </dgm:pt>
    <dgm:pt modelId="{0955EF62-1975-4250-ACF2-202DE1410841}" type="sibTrans" cxnId="{FF3DB810-4482-46B4-8B61-7323B9406CA5}">
      <dgm:prSet/>
      <dgm:spPr/>
      <dgm:t>
        <a:bodyPr/>
        <a:lstStyle/>
        <a:p>
          <a:endParaRPr lang="en-US"/>
        </a:p>
      </dgm:t>
    </dgm:pt>
    <dgm:pt modelId="{50319DFF-DBA1-4BC4-A4CF-E0CA4B8344C4}">
      <dgm:prSet custT="1"/>
      <dgm:spPr/>
      <dgm:t>
        <a:bodyPr/>
        <a:lstStyle/>
        <a:p>
          <a:r>
            <a:rPr lang="en-GB" sz="2800" dirty="0"/>
            <a:t>Running club</a:t>
          </a:r>
        </a:p>
      </dgm:t>
    </dgm:pt>
    <dgm:pt modelId="{E2ADABC5-07D3-41E1-9ADB-FFDF04C512E5}" type="parTrans" cxnId="{8B6D9F44-F87E-43EB-A26A-A8244D1E43D4}">
      <dgm:prSet/>
      <dgm:spPr/>
      <dgm:t>
        <a:bodyPr/>
        <a:lstStyle/>
        <a:p>
          <a:endParaRPr lang="en-US"/>
        </a:p>
      </dgm:t>
    </dgm:pt>
    <dgm:pt modelId="{AA0C23A6-008C-4548-8795-A96B7D7E4E7F}" type="sibTrans" cxnId="{8B6D9F44-F87E-43EB-A26A-A8244D1E43D4}">
      <dgm:prSet/>
      <dgm:spPr/>
      <dgm:t>
        <a:bodyPr/>
        <a:lstStyle/>
        <a:p>
          <a:endParaRPr lang="en-US"/>
        </a:p>
      </dgm:t>
    </dgm:pt>
    <dgm:pt modelId="{A47B3177-7F85-425E-8EB8-B0035685D5B9}" type="pres">
      <dgm:prSet presAssocID="{CDF358C7-6969-4139-A412-B68122B4ECEE}" presName="vert0" presStyleCnt="0">
        <dgm:presLayoutVars>
          <dgm:dir/>
          <dgm:animOne val="branch"/>
          <dgm:animLvl val="lvl"/>
        </dgm:presLayoutVars>
      </dgm:prSet>
      <dgm:spPr/>
    </dgm:pt>
    <dgm:pt modelId="{1C8FB973-C99C-4D47-9E3B-38F732AAB4B3}" type="pres">
      <dgm:prSet presAssocID="{A28FB600-B853-491B-AE93-7E0FF11494B9}" presName="thickLine" presStyleLbl="alignNode1" presStyleIdx="0" presStyleCnt="7"/>
      <dgm:spPr/>
    </dgm:pt>
    <dgm:pt modelId="{53379225-80EE-470B-AD7A-4D210700C57C}" type="pres">
      <dgm:prSet presAssocID="{A28FB600-B853-491B-AE93-7E0FF11494B9}" presName="horz1" presStyleCnt="0"/>
      <dgm:spPr/>
    </dgm:pt>
    <dgm:pt modelId="{3255CA71-E7FB-4E01-9DB6-9042ADA12B2F}" type="pres">
      <dgm:prSet presAssocID="{A28FB600-B853-491B-AE93-7E0FF11494B9}" presName="tx1" presStyleLbl="revTx" presStyleIdx="0" presStyleCnt="7"/>
      <dgm:spPr/>
    </dgm:pt>
    <dgm:pt modelId="{C455E1F7-E404-4853-BF7B-EB7629109AB1}" type="pres">
      <dgm:prSet presAssocID="{A28FB600-B853-491B-AE93-7E0FF11494B9}" presName="vert1" presStyleCnt="0"/>
      <dgm:spPr/>
    </dgm:pt>
    <dgm:pt modelId="{E9E1FE97-915E-49C7-8E46-137F560256E5}" type="pres">
      <dgm:prSet presAssocID="{E811E8A7-FB08-429A-ABE8-10EE3587C423}" presName="thickLine" presStyleLbl="alignNode1" presStyleIdx="1" presStyleCnt="7"/>
      <dgm:spPr/>
    </dgm:pt>
    <dgm:pt modelId="{E1955515-6834-4362-AE33-E994B3D6F845}" type="pres">
      <dgm:prSet presAssocID="{E811E8A7-FB08-429A-ABE8-10EE3587C423}" presName="horz1" presStyleCnt="0"/>
      <dgm:spPr/>
    </dgm:pt>
    <dgm:pt modelId="{A63A2B90-C933-43FD-B893-7A80C0E1A53E}" type="pres">
      <dgm:prSet presAssocID="{E811E8A7-FB08-429A-ABE8-10EE3587C423}" presName="tx1" presStyleLbl="revTx" presStyleIdx="1" presStyleCnt="7"/>
      <dgm:spPr/>
    </dgm:pt>
    <dgm:pt modelId="{CC6D587B-827E-4392-9D74-CECE8982D53E}" type="pres">
      <dgm:prSet presAssocID="{E811E8A7-FB08-429A-ABE8-10EE3587C423}" presName="vert1" presStyleCnt="0"/>
      <dgm:spPr/>
    </dgm:pt>
    <dgm:pt modelId="{1ED288C2-52AC-499E-8B35-9B62A8B6541C}" type="pres">
      <dgm:prSet presAssocID="{B9A93898-FA7A-4500-8CEF-324D2061DAB6}" presName="thickLine" presStyleLbl="alignNode1" presStyleIdx="2" presStyleCnt="7"/>
      <dgm:spPr/>
    </dgm:pt>
    <dgm:pt modelId="{1039134C-6117-4579-9B53-CB27A0089DCF}" type="pres">
      <dgm:prSet presAssocID="{B9A93898-FA7A-4500-8CEF-324D2061DAB6}" presName="horz1" presStyleCnt="0"/>
      <dgm:spPr/>
    </dgm:pt>
    <dgm:pt modelId="{2F99C41A-C35E-49A0-8990-172D8D6C2C34}" type="pres">
      <dgm:prSet presAssocID="{B9A93898-FA7A-4500-8CEF-324D2061DAB6}" presName="tx1" presStyleLbl="revTx" presStyleIdx="2" presStyleCnt="7"/>
      <dgm:spPr/>
    </dgm:pt>
    <dgm:pt modelId="{C9BAFC68-4731-48BE-B2EB-578D0673DFA2}" type="pres">
      <dgm:prSet presAssocID="{B9A93898-FA7A-4500-8CEF-324D2061DAB6}" presName="vert1" presStyleCnt="0"/>
      <dgm:spPr/>
    </dgm:pt>
    <dgm:pt modelId="{65B6D525-DF6A-411E-92E8-12CB7651FFAF}" type="pres">
      <dgm:prSet presAssocID="{217E39B4-17C4-4528-9AE0-A2912D39DBAF}" presName="thickLine" presStyleLbl="alignNode1" presStyleIdx="3" presStyleCnt="7"/>
      <dgm:spPr/>
    </dgm:pt>
    <dgm:pt modelId="{2F67AED5-E285-432E-93C0-FAE23FF4DFE3}" type="pres">
      <dgm:prSet presAssocID="{217E39B4-17C4-4528-9AE0-A2912D39DBAF}" presName="horz1" presStyleCnt="0"/>
      <dgm:spPr/>
    </dgm:pt>
    <dgm:pt modelId="{650BDEAF-45CD-4C24-9394-3AEF205D4AE0}" type="pres">
      <dgm:prSet presAssocID="{217E39B4-17C4-4528-9AE0-A2912D39DBAF}" presName="tx1" presStyleLbl="revTx" presStyleIdx="3" presStyleCnt="7"/>
      <dgm:spPr/>
    </dgm:pt>
    <dgm:pt modelId="{77ADC26E-3A12-4D11-8079-C49922F1D011}" type="pres">
      <dgm:prSet presAssocID="{217E39B4-17C4-4528-9AE0-A2912D39DBAF}" presName="vert1" presStyleCnt="0"/>
      <dgm:spPr/>
    </dgm:pt>
    <dgm:pt modelId="{55CECA28-BE4E-468D-9C2B-C7EBB5863859}" type="pres">
      <dgm:prSet presAssocID="{5D3BA02D-68D2-4ADE-ABC5-28B0F9E60398}" presName="thickLine" presStyleLbl="alignNode1" presStyleIdx="4" presStyleCnt="7"/>
      <dgm:spPr/>
    </dgm:pt>
    <dgm:pt modelId="{4CC51E89-A781-414F-B780-808CE7DF4155}" type="pres">
      <dgm:prSet presAssocID="{5D3BA02D-68D2-4ADE-ABC5-28B0F9E60398}" presName="horz1" presStyleCnt="0"/>
      <dgm:spPr/>
    </dgm:pt>
    <dgm:pt modelId="{4E56025E-FBC7-4CED-A6FE-B4CC0CB36A45}" type="pres">
      <dgm:prSet presAssocID="{5D3BA02D-68D2-4ADE-ABC5-28B0F9E60398}" presName="tx1" presStyleLbl="revTx" presStyleIdx="4" presStyleCnt="7"/>
      <dgm:spPr/>
    </dgm:pt>
    <dgm:pt modelId="{AB090849-FFFF-41AA-8D83-E38CC2F88123}" type="pres">
      <dgm:prSet presAssocID="{5D3BA02D-68D2-4ADE-ABC5-28B0F9E60398}" presName="vert1" presStyleCnt="0"/>
      <dgm:spPr/>
    </dgm:pt>
    <dgm:pt modelId="{512F029E-DF75-4BD7-BA15-FB16AD92C941}" type="pres">
      <dgm:prSet presAssocID="{47AD0CB4-1BD8-4A9A-8B91-ABFC6DC49134}" presName="thickLine" presStyleLbl="alignNode1" presStyleIdx="5" presStyleCnt="7"/>
      <dgm:spPr/>
    </dgm:pt>
    <dgm:pt modelId="{57830316-8803-49BC-B7DE-FF8576652A7D}" type="pres">
      <dgm:prSet presAssocID="{47AD0CB4-1BD8-4A9A-8B91-ABFC6DC49134}" presName="horz1" presStyleCnt="0"/>
      <dgm:spPr/>
    </dgm:pt>
    <dgm:pt modelId="{5351108E-469C-47FA-BB60-19C0FA7BC11F}" type="pres">
      <dgm:prSet presAssocID="{47AD0CB4-1BD8-4A9A-8B91-ABFC6DC49134}" presName="tx1" presStyleLbl="revTx" presStyleIdx="5" presStyleCnt="7"/>
      <dgm:spPr/>
    </dgm:pt>
    <dgm:pt modelId="{ED59E053-2010-4C09-A29A-FF53177F7342}" type="pres">
      <dgm:prSet presAssocID="{47AD0CB4-1BD8-4A9A-8B91-ABFC6DC49134}" presName="vert1" presStyleCnt="0"/>
      <dgm:spPr/>
    </dgm:pt>
    <dgm:pt modelId="{338754B4-7D6C-428B-804E-A6B91A1E581E}" type="pres">
      <dgm:prSet presAssocID="{50319DFF-DBA1-4BC4-A4CF-E0CA4B8344C4}" presName="thickLine" presStyleLbl="alignNode1" presStyleIdx="6" presStyleCnt="7"/>
      <dgm:spPr/>
    </dgm:pt>
    <dgm:pt modelId="{40F3AE43-CAB9-4B95-9003-D6B9F067AD5A}" type="pres">
      <dgm:prSet presAssocID="{50319DFF-DBA1-4BC4-A4CF-E0CA4B8344C4}" presName="horz1" presStyleCnt="0"/>
      <dgm:spPr/>
    </dgm:pt>
    <dgm:pt modelId="{5D610D8B-ABF8-44E9-BACE-0F8AC4A75D98}" type="pres">
      <dgm:prSet presAssocID="{50319DFF-DBA1-4BC4-A4CF-E0CA4B8344C4}" presName="tx1" presStyleLbl="revTx" presStyleIdx="6" presStyleCnt="7"/>
      <dgm:spPr/>
    </dgm:pt>
    <dgm:pt modelId="{A05D063B-98EE-41F3-AF92-F5407971DEC1}" type="pres">
      <dgm:prSet presAssocID="{50319DFF-DBA1-4BC4-A4CF-E0CA4B8344C4}" presName="vert1" presStyleCnt="0"/>
      <dgm:spPr/>
    </dgm:pt>
  </dgm:ptLst>
  <dgm:cxnLst>
    <dgm:cxn modelId="{004B900D-D2EC-406B-A706-69F19951307F}" type="presOf" srcId="{A28FB600-B853-491B-AE93-7E0FF11494B9}" destId="{3255CA71-E7FB-4E01-9DB6-9042ADA12B2F}" srcOrd="0" destOrd="0" presId="urn:microsoft.com/office/officeart/2008/layout/LinedList"/>
    <dgm:cxn modelId="{FF3DB810-4482-46B4-8B61-7323B9406CA5}" srcId="{CDF358C7-6969-4139-A412-B68122B4ECEE}" destId="{47AD0CB4-1BD8-4A9A-8B91-ABFC6DC49134}" srcOrd="5" destOrd="0" parTransId="{1936E3B1-66CC-407E-A8A5-1D1EBB88D141}" sibTransId="{0955EF62-1975-4250-ACF2-202DE1410841}"/>
    <dgm:cxn modelId="{55941C2C-7766-400B-9216-7FDFBB3EAD58}" type="presOf" srcId="{B9A93898-FA7A-4500-8CEF-324D2061DAB6}" destId="{2F99C41A-C35E-49A0-8990-172D8D6C2C34}" srcOrd="0" destOrd="0" presId="urn:microsoft.com/office/officeart/2008/layout/LinedList"/>
    <dgm:cxn modelId="{6B4AB42F-3131-460D-854C-7B2E498CB5D0}" srcId="{CDF358C7-6969-4139-A412-B68122B4ECEE}" destId="{E811E8A7-FB08-429A-ABE8-10EE3587C423}" srcOrd="1" destOrd="0" parTransId="{82F0FFA8-F887-47B9-ADBC-DAE924551582}" sibTransId="{E780A5CA-EFFA-4D27-B637-4CA74A0F0270}"/>
    <dgm:cxn modelId="{95CB2C3C-B247-460B-9F12-A1F27D039359}" type="presOf" srcId="{217E39B4-17C4-4528-9AE0-A2912D39DBAF}" destId="{650BDEAF-45CD-4C24-9394-3AEF205D4AE0}" srcOrd="0" destOrd="0" presId="urn:microsoft.com/office/officeart/2008/layout/LinedList"/>
    <dgm:cxn modelId="{A760C25B-665B-4B75-9B7A-E4E584C5F092}" type="presOf" srcId="{50319DFF-DBA1-4BC4-A4CF-E0CA4B8344C4}" destId="{5D610D8B-ABF8-44E9-BACE-0F8AC4A75D98}" srcOrd="0" destOrd="0" presId="urn:microsoft.com/office/officeart/2008/layout/LinedList"/>
    <dgm:cxn modelId="{8B6D9F44-F87E-43EB-A26A-A8244D1E43D4}" srcId="{CDF358C7-6969-4139-A412-B68122B4ECEE}" destId="{50319DFF-DBA1-4BC4-A4CF-E0CA4B8344C4}" srcOrd="6" destOrd="0" parTransId="{E2ADABC5-07D3-41E1-9ADB-FFDF04C512E5}" sibTransId="{AA0C23A6-008C-4548-8795-A96B7D7E4E7F}"/>
    <dgm:cxn modelId="{C65A3D47-D717-4497-BBE5-580777C2A41B}" srcId="{CDF358C7-6969-4139-A412-B68122B4ECEE}" destId="{5D3BA02D-68D2-4ADE-ABC5-28B0F9E60398}" srcOrd="4" destOrd="0" parTransId="{5CD20749-CD4A-450B-BAED-30F75A27D910}" sibTransId="{3BAE5148-7E3F-477B-BD22-60A584B55A4C}"/>
    <dgm:cxn modelId="{01A20C6D-92B2-4AFF-809D-CB0B1A3A587A}" type="presOf" srcId="{5D3BA02D-68D2-4ADE-ABC5-28B0F9E60398}" destId="{4E56025E-FBC7-4CED-A6FE-B4CC0CB36A45}" srcOrd="0" destOrd="0" presId="urn:microsoft.com/office/officeart/2008/layout/LinedList"/>
    <dgm:cxn modelId="{5A368A4F-FC10-4AD0-B316-DAD3E9CEA200}" srcId="{CDF358C7-6969-4139-A412-B68122B4ECEE}" destId="{B9A93898-FA7A-4500-8CEF-324D2061DAB6}" srcOrd="2" destOrd="0" parTransId="{7478D325-DA19-46F0-976A-E772AFF4DAD4}" sibTransId="{FBEE6174-90D2-4EDB-A4B3-5D53998D3E6F}"/>
    <dgm:cxn modelId="{265CC351-1FB4-4CA1-A0F9-0F3EE9CF4630}" type="presOf" srcId="{CDF358C7-6969-4139-A412-B68122B4ECEE}" destId="{A47B3177-7F85-425E-8EB8-B0035685D5B9}" srcOrd="0" destOrd="0" presId="urn:microsoft.com/office/officeart/2008/layout/LinedList"/>
    <dgm:cxn modelId="{82A24B53-923C-42BD-98B2-5DEF7BEEBFE7}" srcId="{CDF358C7-6969-4139-A412-B68122B4ECEE}" destId="{A28FB600-B853-491B-AE93-7E0FF11494B9}" srcOrd="0" destOrd="0" parTransId="{4AAEAE6C-C736-45B0-B9A9-E42BA058ADAA}" sibTransId="{EDB70B6F-B16A-48D3-8CA5-F4F395174938}"/>
    <dgm:cxn modelId="{22DB0AAC-6F58-49A5-9DC2-3DA92B56186F}" type="presOf" srcId="{47AD0CB4-1BD8-4A9A-8B91-ABFC6DC49134}" destId="{5351108E-469C-47FA-BB60-19C0FA7BC11F}" srcOrd="0" destOrd="0" presId="urn:microsoft.com/office/officeart/2008/layout/LinedList"/>
    <dgm:cxn modelId="{043096F2-892A-473E-8FCD-53C2887ED33F}" srcId="{CDF358C7-6969-4139-A412-B68122B4ECEE}" destId="{217E39B4-17C4-4528-9AE0-A2912D39DBAF}" srcOrd="3" destOrd="0" parTransId="{7F8EAED3-0D25-40AA-BBFB-2725A303C22A}" sibTransId="{2FB0FC19-A20B-4C80-BD05-5019C1E08D8B}"/>
    <dgm:cxn modelId="{08582EFB-D649-467B-A21F-100BA078493C}" type="presOf" srcId="{E811E8A7-FB08-429A-ABE8-10EE3587C423}" destId="{A63A2B90-C933-43FD-B893-7A80C0E1A53E}" srcOrd="0" destOrd="0" presId="urn:microsoft.com/office/officeart/2008/layout/LinedList"/>
    <dgm:cxn modelId="{3DC6A54E-0B40-438A-865C-22BAA905AEC7}" type="presParOf" srcId="{A47B3177-7F85-425E-8EB8-B0035685D5B9}" destId="{1C8FB973-C99C-4D47-9E3B-38F732AAB4B3}" srcOrd="0" destOrd="0" presId="urn:microsoft.com/office/officeart/2008/layout/LinedList"/>
    <dgm:cxn modelId="{1911AF88-5A92-4F17-87AF-1090505B4CFA}" type="presParOf" srcId="{A47B3177-7F85-425E-8EB8-B0035685D5B9}" destId="{53379225-80EE-470B-AD7A-4D210700C57C}" srcOrd="1" destOrd="0" presId="urn:microsoft.com/office/officeart/2008/layout/LinedList"/>
    <dgm:cxn modelId="{4B616B76-10D8-4487-AF55-7CF1A1E032D8}" type="presParOf" srcId="{53379225-80EE-470B-AD7A-4D210700C57C}" destId="{3255CA71-E7FB-4E01-9DB6-9042ADA12B2F}" srcOrd="0" destOrd="0" presId="urn:microsoft.com/office/officeart/2008/layout/LinedList"/>
    <dgm:cxn modelId="{41BC00BE-3A84-4323-82EA-F706CDA540C3}" type="presParOf" srcId="{53379225-80EE-470B-AD7A-4D210700C57C}" destId="{C455E1F7-E404-4853-BF7B-EB7629109AB1}" srcOrd="1" destOrd="0" presId="urn:microsoft.com/office/officeart/2008/layout/LinedList"/>
    <dgm:cxn modelId="{772C08F1-0375-45C0-9706-45F3BA7E8B89}" type="presParOf" srcId="{A47B3177-7F85-425E-8EB8-B0035685D5B9}" destId="{E9E1FE97-915E-49C7-8E46-137F560256E5}" srcOrd="2" destOrd="0" presId="urn:microsoft.com/office/officeart/2008/layout/LinedList"/>
    <dgm:cxn modelId="{1B7C45B1-8616-48BE-92A7-91B062D383FC}" type="presParOf" srcId="{A47B3177-7F85-425E-8EB8-B0035685D5B9}" destId="{E1955515-6834-4362-AE33-E994B3D6F845}" srcOrd="3" destOrd="0" presId="urn:microsoft.com/office/officeart/2008/layout/LinedList"/>
    <dgm:cxn modelId="{D64A8080-B7C1-4CDA-BB28-0E25E601338B}" type="presParOf" srcId="{E1955515-6834-4362-AE33-E994B3D6F845}" destId="{A63A2B90-C933-43FD-B893-7A80C0E1A53E}" srcOrd="0" destOrd="0" presId="urn:microsoft.com/office/officeart/2008/layout/LinedList"/>
    <dgm:cxn modelId="{E6AA8F01-8526-4065-A4D3-ECCB1F9A1F3B}" type="presParOf" srcId="{E1955515-6834-4362-AE33-E994B3D6F845}" destId="{CC6D587B-827E-4392-9D74-CECE8982D53E}" srcOrd="1" destOrd="0" presId="urn:microsoft.com/office/officeart/2008/layout/LinedList"/>
    <dgm:cxn modelId="{904A861A-26E0-4F0B-85AB-BBF954986629}" type="presParOf" srcId="{A47B3177-7F85-425E-8EB8-B0035685D5B9}" destId="{1ED288C2-52AC-499E-8B35-9B62A8B6541C}" srcOrd="4" destOrd="0" presId="urn:microsoft.com/office/officeart/2008/layout/LinedList"/>
    <dgm:cxn modelId="{7D3F8F51-6683-4DC3-B0D4-1CD97967BF46}" type="presParOf" srcId="{A47B3177-7F85-425E-8EB8-B0035685D5B9}" destId="{1039134C-6117-4579-9B53-CB27A0089DCF}" srcOrd="5" destOrd="0" presId="urn:microsoft.com/office/officeart/2008/layout/LinedList"/>
    <dgm:cxn modelId="{E1568E6F-2BD0-4872-AF11-727CFA25A896}" type="presParOf" srcId="{1039134C-6117-4579-9B53-CB27A0089DCF}" destId="{2F99C41A-C35E-49A0-8990-172D8D6C2C34}" srcOrd="0" destOrd="0" presId="urn:microsoft.com/office/officeart/2008/layout/LinedList"/>
    <dgm:cxn modelId="{4C16D727-A615-494E-839B-05F4DB248035}" type="presParOf" srcId="{1039134C-6117-4579-9B53-CB27A0089DCF}" destId="{C9BAFC68-4731-48BE-B2EB-578D0673DFA2}" srcOrd="1" destOrd="0" presId="urn:microsoft.com/office/officeart/2008/layout/LinedList"/>
    <dgm:cxn modelId="{CBC53FDA-629A-4F1D-B913-D218F52C300D}" type="presParOf" srcId="{A47B3177-7F85-425E-8EB8-B0035685D5B9}" destId="{65B6D525-DF6A-411E-92E8-12CB7651FFAF}" srcOrd="6" destOrd="0" presId="urn:microsoft.com/office/officeart/2008/layout/LinedList"/>
    <dgm:cxn modelId="{BA6DF59D-0555-4709-AE03-D689697B1A40}" type="presParOf" srcId="{A47B3177-7F85-425E-8EB8-B0035685D5B9}" destId="{2F67AED5-E285-432E-93C0-FAE23FF4DFE3}" srcOrd="7" destOrd="0" presId="urn:microsoft.com/office/officeart/2008/layout/LinedList"/>
    <dgm:cxn modelId="{479AC61E-6E8B-4AEA-B038-4EAA58D1CC1B}" type="presParOf" srcId="{2F67AED5-E285-432E-93C0-FAE23FF4DFE3}" destId="{650BDEAF-45CD-4C24-9394-3AEF205D4AE0}" srcOrd="0" destOrd="0" presId="urn:microsoft.com/office/officeart/2008/layout/LinedList"/>
    <dgm:cxn modelId="{DD060BE6-EEBC-4EF0-952C-58F456944590}" type="presParOf" srcId="{2F67AED5-E285-432E-93C0-FAE23FF4DFE3}" destId="{77ADC26E-3A12-4D11-8079-C49922F1D011}" srcOrd="1" destOrd="0" presId="urn:microsoft.com/office/officeart/2008/layout/LinedList"/>
    <dgm:cxn modelId="{1BC7F42D-4A70-4EAB-9652-93284C28FEBF}" type="presParOf" srcId="{A47B3177-7F85-425E-8EB8-B0035685D5B9}" destId="{55CECA28-BE4E-468D-9C2B-C7EBB5863859}" srcOrd="8" destOrd="0" presId="urn:microsoft.com/office/officeart/2008/layout/LinedList"/>
    <dgm:cxn modelId="{25AD5188-F0A6-4DDA-A75E-5E99AF9BE10B}" type="presParOf" srcId="{A47B3177-7F85-425E-8EB8-B0035685D5B9}" destId="{4CC51E89-A781-414F-B780-808CE7DF4155}" srcOrd="9" destOrd="0" presId="urn:microsoft.com/office/officeart/2008/layout/LinedList"/>
    <dgm:cxn modelId="{2F8087AE-8692-4F48-A6F3-D9EE73255C59}" type="presParOf" srcId="{4CC51E89-A781-414F-B780-808CE7DF4155}" destId="{4E56025E-FBC7-4CED-A6FE-B4CC0CB36A45}" srcOrd="0" destOrd="0" presId="urn:microsoft.com/office/officeart/2008/layout/LinedList"/>
    <dgm:cxn modelId="{12B82EDC-2341-44B5-A793-17948B348EB6}" type="presParOf" srcId="{4CC51E89-A781-414F-B780-808CE7DF4155}" destId="{AB090849-FFFF-41AA-8D83-E38CC2F88123}" srcOrd="1" destOrd="0" presId="urn:microsoft.com/office/officeart/2008/layout/LinedList"/>
    <dgm:cxn modelId="{0520FE83-5DB8-42D4-8638-6D1752E2C3B6}" type="presParOf" srcId="{A47B3177-7F85-425E-8EB8-B0035685D5B9}" destId="{512F029E-DF75-4BD7-BA15-FB16AD92C941}" srcOrd="10" destOrd="0" presId="urn:microsoft.com/office/officeart/2008/layout/LinedList"/>
    <dgm:cxn modelId="{D659DEBA-3073-4BA0-90D0-371B6450B199}" type="presParOf" srcId="{A47B3177-7F85-425E-8EB8-B0035685D5B9}" destId="{57830316-8803-49BC-B7DE-FF8576652A7D}" srcOrd="11" destOrd="0" presId="urn:microsoft.com/office/officeart/2008/layout/LinedList"/>
    <dgm:cxn modelId="{3218B97B-DD09-4124-A656-A97FD9296CB9}" type="presParOf" srcId="{57830316-8803-49BC-B7DE-FF8576652A7D}" destId="{5351108E-469C-47FA-BB60-19C0FA7BC11F}" srcOrd="0" destOrd="0" presId="urn:microsoft.com/office/officeart/2008/layout/LinedList"/>
    <dgm:cxn modelId="{25DF20E5-3994-48E4-9EBB-F2352892C8B0}" type="presParOf" srcId="{57830316-8803-49BC-B7DE-FF8576652A7D}" destId="{ED59E053-2010-4C09-A29A-FF53177F7342}" srcOrd="1" destOrd="0" presId="urn:microsoft.com/office/officeart/2008/layout/LinedList"/>
    <dgm:cxn modelId="{93AF3E91-A08C-4F75-B5D0-E9CA8A1EEAE1}" type="presParOf" srcId="{A47B3177-7F85-425E-8EB8-B0035685D5B9}" destId="{338754B4-7D6C-428B-804E-A6B91A1E581E}" srcOrd="12" destOrd="0" presId="urn:microsoft.com/office/officeart/2008/layout/LinedList"/>
    <dgm:cxn modelId="{0EC24320-3345-4271-A677-2321C5DB7A49}" type="presParOf" srcId="{A47B3177-7F85-425E-8EB8-B0035685D5B9}" destId="{40F3AE43-CAB9-4B95-9003-D6B9F067AD5A}" srcOrd="13" destOrd="0" presId="urn:microsoft.com/office/officeart/2008/layout/LinedList"/>
    <dgm:cxn modelId="{7FDEA77C-215B-445B-A892-A6198FC94113}" type="presParOf" srcId="{40F3AE43-CAB9-4B95-9003-D6B9F067AD5A}" destId="{5D610D8B-ABF8-44E9-BACE-0F8AC4A75D98}" srcOrd="0" destOrd="0" presId="urn:microsoft.com/office/officeart/2008/layout/LinedList"/>
    <dgm:cxn modelId="{67F9A703-0FBB-4A02-B984-2125E0C5F408}" type="presParOf" srcId="{40F3AE43-CAB9-4B95-9003-D6B9F067AD5A}" destId="{A05D063B-98EE-41F3-AF92-F5407971DEC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DF358C7-6969-4139-A412-B68122B4ECEE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28FB600-B853-491B-AE93-7E0FF11494B9}">
      <dgm:prSet custT="1"/>
      <dgm:spPr/>
      <dgm:t>
        <a:bodyPr/>
        <a:lstStyle/>
        <a:p>
          <a:r>
            <a:rPr lang="en-US" sz="3000" dirty="0"/>
            <a:t>Art Club</a:t>
          </a:r>
        </a:p>
      </dgm:t>
    </dgm:pt>
    <dgm:pt modelId="{4AAEAE6C-C736-45B0-B9A9-E42BA058ADAA}" type="parTrans" cxnId="{82A24B53-923C-42BD-98B2-5DEF7BEEBFE7}">
      <dgm:prSet/>
      <dgm:spPr/>
      <dgm:t>
        <a:bodyPr/>
        <a:lstStyle/>
        <a:p>
          <a:endParaRPr lang="en-US"/>
        </a:p>
      </dgm:t>
    </dgm:pt>
    <dgm:pt modelId="{EDB70B6F-B16A-48D3-8CA5-F4F395174938}" type="sibTrans" cxnId="{82A24B53-923C-42BD-98B2-5DEF7BEEBFE7}">
      <dgm:prSet/>
      <dgm:spPr/>
      <dgm:t>
        <a:bodyPr/>
        <a:lstStyle/>
        <a:p>
          <a:endParaRPr lang="en-US"/>
        </a:p>
      </dgm:t>
    </dgm:pt>
    <dgm:pt modelId="{E811E8A7-FB08-429A-ABE8-10EE3587C423}">
      <dgm:prSet custT="1"/>
      <dgm:spPr/>
      <dgm:t>
        <a:bodyPr/>
        <a:lstStyle/>
        <a:p>
          <a:r>
            <a:rPr lang="en-GB" sz="3000" dirty="0"/>
            <a:t>Science Club</a:t>
          </a:r>
          <a:endParaRPr lang="en-US" sz="3000" dirty="0"/>
        </a:p>
      </dgm:t>
    </dgm:pt>
    <dgm:pt modelId="{82F0FFA8-F887-47B9-ADBC-DAE924551582}" type="parTrans" cxnId="{6B4AB42F-3131-460D-854C-7B2E498CB5D0}">
      <dgm:prSet/>
      <dgm:spPr/>
      <dgm:t>
        <a:bodyPr/>
        <a:lstStyle/>
        <a:p>
          <a:endParaRPr lang="en-US"/>
        </a:p>
      </dgm:t>
    </dgm:pt>
    <dgm:pt modelId="{E780A5CA-EFFA-4D27-B637-4CA74A0F0270}" type="sibTrans" cxnId="{6B4AB42F-3131-460D-854C-7B2E498CB5D0}">
      <dgm:prSet/>
      <dgm:spPr/>
      <dgm:t>
        <a:bodyPr/>
        <a:lstStyle/>
        <a:p>
          <a:endParaRPr lang="en-US"/>
        </a:p>
      </dgm:t>
    </dgm:pt>
    <dgm:pt modelId="{B9A93898-FA7A-4500-8CEF-324D2061DAB6}">
      <dgm:prSet custT="1"/>
      <dgm:spPr/>
      <dgm:t>
        <a:bodyPr/>
        <a:lstStyle/>
        <a:p>
          <a:r>
            <a:rPr lang="en-GB" sz="3000" dirty="0"/>
            <a:t>Cookery Club</a:t>
          </a:r>
          <a:endParaRPr lang="en-US" sz="3000" dirty="0"/>
        </a:p>
      </dgm:t>
    </dgm:pt>
    <dgm:pt modelId="{7478D325-DA19-46F0-976A-E772AFF4DAD4}" type="parTrans" cxnId="{5A368A4F-FC10-4AD0-B316-DAD3E9CEA200}">
      <dgm:prSet/>
      <dgm:spPr/>
      <dgm:t>
        <a:bodyPr/>
        <a:lstStyle/>
        <a:p>
          <a:endParaRPr lang="en-US"/>
        </a:p>
      </dgm:t>
    </dgm:pt>
    <dgm:pt modelId="{FBEE6174-90D2-4EDB-A4B3-5D53998D3E6F}" type="sibTrans" cxnId="{5A368A4F-FC10-4AD0-B316-DAD3E9CEA200}">
      <dgm:prSet/>
      <dgm:spPr/>
      <dgm:t>
        <a:bodyPr/>
        <a:lstStyle/>
        <a:p>
          <a:endParaRPr lang="en-US"/>
        </a:p>
      </dgm:t>
    </dgm:pt>
    <dgm:pt modelId="{217E39B4-17C4-4528-9AE0-A2912D39DBAF}">
      <dgm:prSet custT="1"/>
      <dgm:spPr/>
      <dgm:t>
        <a:bodyPr/>
        <a:lstStyle/>
        <a:p>
          <a:r>
            <a:rPr lang="en-GB" sz="3000" dirty="0"/>
            <a:t>Scripture Union</a:t>
          </a:r>
          <a:endParaRPr lang="en-US" sz="3000" dirty="0"/>
        </a:p>
      </dgm:t>
    </dgm:pt>
    <dgm:pt modelId="{7F8EAED3-0D25-40AA-BBFB-2725A303C22A}" type="parTrans" cxnId="{043096F2-892A-473E-8FCD-53C2887ED33F}">
      <dgm:prSet/>
      <dgm:spPr/>
      <dgm:t>
        <a:bodyPr/>
        <a:lstStyle/>
        <a:p>
          <a:endParaRPr lang="en-US"/>
        </a:p>
      </dgm:t>
    </dgm:pt>
    <dgm:pt modelId="{2FB0FC19-A20B-4C80-BD05-5019C1E08D8B}" type="sibTrans" cxnId="{043096F2-892A-473E-8FCD-53C2887ED33F}">
      <dgm:prSet/>
      <dgm:spPr/>
      <dgm:t>
        <a:bodyPr/>
        <a:lstStyle/>
        <a:p>
          <a:endParaRPr lang="en-US"/>
        </a:p>
      </dgm:t>
    </dgm:pt>
    <dgm:pt modelId="{5D3BA02D-68D2-4ADE-ABC5-28B0F9E60398}">
      <dgm:prSet custT="1"/>
      <dgm:spPr/>
      <dgm:t>
        <a:bodyPr/>
        <a:lstStyle/>
        <a:p>
          <a:r>
            <a:rPr lang="en-GB" sz="3000" dirty="0"/>
            <a:t>School Production</a:t>
          </a:r>
          <a:endParaRPr lang="en-US" sz="3000" dirty="0"/>
        </a:p>
      </dgm:t>
    </dgm:pt>
    <dgm:pt modelId="{5CD20749-CD4A-450B-BAED-30F75A27D910}" type="parTrans" cxnId="{C65A3D47-D717-4497-BBE5-580777C2A41B}">
      <dgm:prSet/>
      <dgm:spPr/>
      <dgm:t>
        <a:bodyPr/>
        <a:lstStyle/>
        <a:p>
          <a:endParaRPr lang="en-US"/>
        </a:p>
      </dgm:t>
    </dgm:pt>
    <dgm:pt modelId="{3BAE5148-7E3F-477B-BD22-60A584B55A4C}" type="sibTrans" cxnId="{C65A3D47-D717-4497-BBE5-580777C2A41B}">
      <dgm:prSet/>
      <dgm:spPr/>
      <dgm:t>
        <a:bodyPr/>
        <a:lstStyle/>
        <a:p>
          <a:endParaRPr lang="en-US"/>
        </a:p>
      </dgm:t>
    </dgm:pt>
    <dgm:pt modelId="{47AD0CB4-1BD8-4A9A-8B91-ABFC6DC49134}">
      <dgm:prSet custT="1"/>
      <dgm:spPr/>
      <dgm:t>
        <a:bodyPr/>
        <a:lstStyle/>
        <a:p>
          <a:r>
            <a:rPr lang="en-GB" sz="3000" dirty="0"/>
            <a:t>Brighter minds</a:t>
          </a:r>
          <a:endParaRPr lang="en-US" sz="3000" dirty="0"/>
        </a:p>
      </dgm:t>
    </dgm:pt>
    <dgm:pt modelId="{1936E3B1-66CC-407E-A8A5-1D1EBB88D141}" type="parTrans" cxnId="{FF3DB810-4482-46B4-8B61-7323B9406CA5}">
      <dgm:prSet/>
      <dgm:spPr/>
      <dgm:t>
        <a:bodyPr/>
        <a:lstStyle/>
        <a:p>
          <a:endParaRPr lang="en-US"/>
        </a:p>
      </dgm:t>
    </dgm:pt>
    <dgm:pt modelId="{0955EF62-1975-4250-ACF2-202DE1410841}" type="sibTrans" cxnId="{FF3DB810-4482-46B4-8B61-7323B9406CA5}">
      <dgm:prSet/>
      <dgm:spPr/>
      <dgm:t>
        <a:bodyPr/>
        <a:lstStyle/>
        <a:p>
          <a:endParaRPr lang="en-US"/>
        </a:p>
      </dgm:t>
    </dgm:pt>
    <dgm:pt modelId="{50319DFF-DBA1-4BC4-A4CF-E0CA4B8344C4}">
      <dgm:prSet custT="1"/>
      <dgm:spPr/>
      <dgm:t>
        <a:bodyPr/>
        <a:lstStyle/>
        <a:p>
          <a:r>
            <a:rPr lang="en-GB" sz="3000" dirty="0"/>
            <a:t>Warhammer</a:t>
          </a:r>
        </a:p>
      </dgm:t>
    </dgm:pt>
    <dgm:pt modelId="{E2ADABC5-07D3-41E1-9ADB-FFDF04C512E5}" type="parTrans" cxnId="{8B6D9F44-F87E-43EB-A26A-A8244D1E43D4}">
      <dgm:prSet/>
      <dgm:spPr/>
      <dgm:t>
        <a:bodyPr/>
        <a:lstStyle/>
        <a:p>
          <a:endParaRPr lang="en-US"/>
        </a:p>
      </dgm:t>
    </dgm:pt>
    <dgm:pt modelId="{AA0C23A6-008C-4548-8795-A96B7D7E4E7F}" type="sibTrans" cxnId="{8B6D9F44-F87E-43EB-A26A-A8244D1E43D4}">
      <dgm:prSet/>
      <dgm:spPr/>
      <dgm:t>
        <a:bodyPr/>
        <a:lstStyle/>
        <a:p>
          <a:endParaRPr lang="en-US"/>
        </a:p>
      </dgm:t>
    </dgm:pt>
    <dgm:pt modelId="{A47B3177-7F85-425E-8EB8-B0035685D5B9}" type="pres">
      <dgm:prSet presAssocID="{CDF358C7-6969-4139-A412-B68122B4ECEE}" presName="vert0" presStyleCnt="0">
        <dgm:presLayoutVars>
          <dgm:dir/>
          <dgm:animOne val="branch"/>
          <dgm:animLvl val="lvl"/>
        </dgm:presLayoutVars>
      </dgm:prSet>
      <dgm:spPr/>
    </dgm:pt>
    <dgm:pt modelId="{1C8FB973-C99C-4D47-9E3B-38F732AAB4B3}" type="pres">
      <dgm:prSet presAssocID="{A28FB600-B853-491B-AE93-7E0FF11494B9}" presName="thickLine" presStyleLbl="alignNode1" presStyleIdx="0" presStyleCnt="7"/>
      <dgm:spPr/>
    </dgm:pt>
    <dgm:pt modelId="{53379225-80EE-470B-AD7A-4D210700C57C}" type="pres">
      <dgm:prSet presAssocID="{A28FB600-B853-491B-AE93-7E0FF11494B9}" presName="horz1" presStyleCnt="0"/>
      <dgm:spPr/>
    </dgm:pt>
    <dgm:pt modelId="{3255CA71-E7FB-4E01-9DB6-9042ADA12B2F}" type="pres">
      <dgm:prSet presAssocID="{A28FB600-B853-491B-AE93-7E0FF11494B9}" presName="tx1" presStyleLbl="revTx" presStyleIdx="0" presStyleCnt="7"/>
      <dgm:spPr/>
    </dgm:pt>
    <dgm:pt modelId="{C455E1F7-E404-4853-BF7B-EB7629109AB1}" type="pres">
      <dgm:prSet presAssocID="{A28FB600-B853-491B-AE93-7E0FF11494B9}" presName="vert1" presStyleCnt="0"/>
      <dgm:spPr/>
    </dgm:pt>
    <dgm:pt modelId="{E9E1FE97-915E-49C7-8E46-137F560256E5}" type="pres">
      <dgm:prSet presAssocID="{E811E8A7-FB08-429A-ABE8-10EE3587C423}" presName="thickLine" presStyleLbl="alignNode1" presStyleIdx="1" presStyleCnt="7"/>
      <dgm:spPr/>
    </dgm:pt>
    <dgm:pt modelId="{E1955515-6834-4362-AE33-E994B3D6F845}" type="pres">
      <dgm:prSet presAssocID="{E811E8A7-FB08-429A-ABE8-10EE3587C423}" presName="horz1" presStyleCnt="0"/>
      <dgm:spPr/>
    </dgm:pt>
    <dgm:pt modelId="{A63A2B90-C933-43FD-B893-7A80C0E1A53E}" type="pres">
      <dgm:prSet presAssocID="{E811E8A7-FB08-429A-ABE8-10EE3587C423}" presName="tx1" presStyleLbl="revTx" presStyleIdx="1" presStyleCnt="7"/>
      <dgm:spPr/>
    </dgm:pt>
    <dgm:pt modelId="{CC6D587B-827E-4392-9D74-CECE8982D53E}" type="pres">
      <dgm:prSet presAssocID="{E811E8A7-FB08-429A-ABE8-10EE3587C423}" presName="vert1" presStyleCnt="0"/>
      <dgm:spPr/>
    </dgm:pt>
    <dgm:pt modelId="{1ED288C2-52AC-499E-8B35-9B62A8B6541C}" type="pres">
      <dgm:prSet presAssocID="{B9A93898-FA7A-4500-8CEF-324D2061DAB6}" presName="thickLine" presStyleLbl="alignNode1" presStyleIdx="2" presStyleCnt="7"/>
      <dgm:spPr/>
    </dgm:pt>
    <dgm:pt modelId="{1039134C-6117-4579-9B53-CB27A0089DCF}" type="pres">
      <dgm:prSet presAssocID="{B9A93898-FA7A-4500-8CEF-324D2061DAB6}" presName="horz1" presStyleCnt="0"/>
      <dgm:spPr/>
    </dgm:pt>
    <dgm:pt modelId="{2F99C41A-C35E-49A0-8990-172D8D6C2C34}" type="pres">
      <dgm:prSet presAssocID="{B9A93898-FA7A-4500-8CEF-324D2061DAB6}" presName="tx1" presStyleLbl="revTx" presStyleIdx="2" presStyleCnt="7"/>
      <dgm:spPr/>
    </dgm:pt>
    <dgm:pt modelId="{C9BAFC68-4731-48BE-B2EB-578D0673DFA2}" type="pres">
      <dgm:prSet presAssocID="{B9A93898-FA7A-4500-8CEF-324D2061DAB6}" presName="vert1" presStyleCnt="0"/>
      <dgm:spPr/>
    </dgm:pt>
    <dgm:pt modelId="{65B6D525-DF6A-411E-92E8-12CB7651FFAF}" type="pres">
      <dgm:prSet presAssocID="{217E39B4-17C4-4528-9AE0-A2912D39DBAF}" presName="thickLine" presStyleLbl="alignNode1" presStyleIdx="3" presStyleCnt="7"/>
      <dgm:spPr/>
    </dgm:pt>
    <dgm:pt modelId="{2F67AED5-E285-432E-93C0-FAE23FF4DFE3}" type="pres">
      <dgm:prSet presAssocID="{217E39B4-17C4-4528-9AE0-A2912D39DBAF}" presName="horz1" presStyleCnt="0"/>
      <dgm:spPr/>
    </dgm:pt>
    <dgm:pt modelId="{650BDEAF-45CD-4C24-9394-3AEF205D4AE0}" type="pres">
      <dgm:prSet presAssocID="{217E39B4-17C4-4528-9AE0-A2912D39DBAF}" presName="tx1" presStyleLbl="revTx" presStyleIdx="3" presStyleCnt="7"/>
      <dgm:spPr/>
    </dgm:pt>
    <dgm:pt modelId="{77ADC26E-3A12-4D11-8079-C49922F1D011}" type="pres">
      <dgm:prSet presAssocID="{217E39B4-17C4-4528-9AE0-A2912D39DBAF}" presName="vert1" presStyleCnt="0"/>
      <dgm:spPr/>
    </dgm:pt>
    <dgm:pt modelId="{55CECA28-BE4E-468D-9C2B-C7EBB5863859}" type="pres">
      <dgm:prSet presAssocID="{5D3BA02D-68D2-4ADE-ABC5-28B0F9E60398}" presName="thickLine" presStyleLbl="alignNode1" presStyleIdx="4" presStyleCnt="7"/>
      <dgm:spPr/>
    </dgm:pt>
    <dgm:pt modelId="{4CC51E89-A781-414F-B780-808CE7DF4155}" type="pres">
      <dgm:prSet presAssocID="{5D3BA02D-68D2-4ADE-ABC5-28B0F9E60398}" presName="horz1" presStyleCnt="0"/>
      <dgm:spPr/>
    </dgm:pt>
    <dgm:pt modelId="{4E56025E-FBC7-4CED-A6FE-B4CC0CB36A45}" type="pres">
      <dgm:prSet presAssocID="{5D3BA02D-68D2-4ADE-ABC5-28B0F9E60398}" presName="tx1" presStyleLbl="revTx" presStyleIdx="4" presStyleCnt="7"/>
      <dgm:spPr/>
    </dgm:pt>
    <dgm:pt modelId="{AB090849-FFFF-41AA-8D83-E38CC2F88123}" type="pres">
      <dgm:prSet presAssocID="{5D3BA02D-68D2-4ADE-ABC5-28B0F9E60398}" presName="vert1" presStyleCnt="0"/>
      <dgm:spPr/>
    </dgm:pt>
    <dgm:pt modelId="{512F029E-DF75-4BD7-BA15-FB16AD92C941}" type="pres">
      <dgm:prSet presAssocID="{47AD0CB4-1BD8-4A9A-8B91-ABFC6DC49134}" presName="thickLine" presStyleLbl="alignNode1" presStyleIdx="5" presStyleCnt="7"/>
      <dgm:spPr/>
    </dgm:pt>
    <dgm:pt modelId="{57830316-8803-49BC-B7DE-FF8576652A7D}" type="pres">
      <dgm:prSet presAssocID="{47AD0CB4-1BD8-4A9A-8B91-ABFC6DC49134}" presName="horz1" presStyleCnt="0"/>
      <dgm:spPr/>
    </dgm:pt>
    <dgm:pt modelId="{5351108E-469C-47FA-BB60-19C0FA7BC11F}" type="pres">
      <dgm:prSet presAssocID="{47AD0CB4-1BD8-4A9A-8B91-ABFC6DC49134}" presName="tx1" presStyleLbl="revTx" presStyleIdx="5" presStyleCnt="7"/>
      <dgm:spPr/>
    </dgm:pt>
    <dgm:pt modelId="{ED59E053-2010-4C09-A29A-FF53177F7342}" type="pres">
      <dgm:prSet presAssocID="{47AD0CB4-1BD8-4A9A-8B91-ABFC6DC49134}" presName="vert1" presStyleCnt="0"/>
      <dgm:spPr/>
    </dgm:pt>
    <dgm:pt modelId="{338754B4-7D6C-428B-804E-A6B91A1E581E}" type="pres">
      <dgm:prSet presAssocID="{50319DFF-DBA1-4BC4-A4CF-E0CA4B8344C4}" presName="thickLine" presStyleLbl="alignNode1" presStyleIdx="6" presStyleCnt="7"/>
      <dgm:spPr/>
    </dgm:pt>
    <dgm:pt modelId="{40F3AE43-CAB9-4B95-9003-D6B9F067AD5A}" type="pres">
      <dgm:prSet presAssocID="{50319DFF-DBA1-4BC4-A4CF-E0CA4B8344C4}" presName="horz1" presStyleCnt="0"/>
      <dgm:spPr/>
    </dgm:pt>
    <dgm:pt modelId="{5D610D8B-ABF8-44E9-BACE-0F8AC4A75D98}" type="pres">
      <dgm:prSet presAssocID="{50319DFF-DBA1-4BC4-A4CF-E0CA4B8344C4}" presName="tx1" presStyleLbl="revTx" presStyleIdx="6" presStyleCnt="7"/>
      <dgm:spPr/>
    </dgm:pt>
    <dgm:pt modelId="{A05D063B-98EE-41F3-AF92-F5407971DEC1}" type="pres">
      <dgm:prSet presAssocID="{50319DFF-DBA1-4BC4-A4CF-E0CA4B8344C4}" presName="vert1" presStyleCnt="0"/>
      <dgm:spPr/>
    </dgm:pt>
  </dgm:ptLst>
  <dgm:cxnLst>
    <dgm:cxn modelId="{004B900D-D2EC-406B-A706-69F19951307F}" type="presOf" srcId="{A28FB600-B853-491B-AE93-7E0FF11494B9}" destId="{3255CA71-E7FB-4E01-9DB6-9042ADA12B2F}" srcOrd="0" destOrd="0" presId="urn:microsoft.com/office/officeart/2008/layout/LinedList"/>
    <dgm:cxn modelId="{FF3DB810-4482-46B4-8B61-7323B9406CA5}" srcId="{CDF358C7-6969-4139-A412-B68122B4ECEE}" destId="{47AD0CB4-1BD8-4A9A-8B91-ABFC6DC49134}" srcOrd="5" destOrd="0" parTransId="{1936E3B1-66CC-407E-A8A5-1D1EBB88D141}" sibTransId="{0955EF62-1975-4250-ACF2-202DE1410841}"/>
    <dgm:cxn modelId="{55941C2C-7766-400B-9216-7FDFBB3EAD58}" type="presOf" srcId="{B9A93898-FA7A-4500-8CEF-324D2061DAB6}" destId="{2F99C41A-C35E-49A0-8990-172D8D6C2C34}" srcOrd="0" destOrd="0" presId="urn:microsoft.com/office/officeart/2008/layout/LinedList"/>
    <dgm:cxn modelId="{6B4AB42F-3131-460D-854C-7B2E498CB5D0}" srcId="{CDF358C7-6969-4139-A412-B68122B4ECEE}" destId="{E811E8A7-FB08-429A-ABE8-10EE3587C423}" srcOrd="1" destOrd="0" parTransId="{82F0FFA8-F887-47B9-ADBC-DAE924551582}" sibTransId="{E780A5CA-EFFA-4D27-B637-4CA74A0F0270}"/>
    <dgm:cxn modelId="{95CB2C3C-B247-460B-9F12-A1F27D039359}" type="presOf" srcId="{217E39B4-17C4-4528-9AE0-A2912D39DBAF}" destId="{650BDEAF-45CD-4C24-9394-3AEF205D4AE0}" srcOrd="0" destOrd="0" presId="urn:microsoft.com/office/officeart/2008/layout/LinedList"/>
    <dgm:cxn modelId="{A760C25B-665B-4B75-9B7A-E4E584C5F092}" type="presOf" srcId="{50319DFF-DBA1-4BC4-A4CF-E0CA4B8344C4}" destId="{5D610D8B-ABF8-44E9-BACE-0F8AC4A75D98}" srcOrd="0" destOrd="0" presId="urn:microsoft.com/office/officeart/2008/layout/LinedList"/>
    <dgm:cxn modelId="{8B6D9F44-F87E-43EB-A26A-A8244D1E43D4}" srcId="{CDF358C7-6969-4139-A412-B68122B4ECEE}" destId="{50319DFF-DBA1-4BC4-A4CF-E0CA4B8344C4}" srcOrd="6" destOrd="0" parTransId="{E2ADABC5-07D3-41E1-9ADB-FFDF04C512E5}" sibTransId="{AA0C23A6-008C-4548-8795-A96B7D7E4E7F}"/>
    <dgm:cxn modelId="{C65A3D47-D717-4497-BBE5-580777C2A41B}" srcId="{CDF358C7-6969-4139-A412-B68122B4ECEE}" destId="{5D3BA02D-68D2-4ADE-ABC5-28B0F9E60398}" srcOrd="4" destOrd="0" parTransId="{5CD20749-CD4A-450B-BAED-30F75A27D910}" sibTransId="{3BAE5148-7E3F-477B-BD22-60A584B55A4C}"/>
    <dgm:cxn modelId="{01A20C6D-92B2-4AFF-809D-CB0B1A3A587A}" type="presOf" srcId="{5D3BA02D-68D2-4ADE-ABC5-28B0F9E60398}" destId="{4E56025E-FBC7-4CED-A6FE-B4CC0CB36A45}" srcOrd="0" destOrd="0" presId="urn:microsoft.com/office/officeart/2008/layout/LinedList"/>
    <dgm:cxn modelId="{5A368A4F-FC10-4AD0-B316-DAD3E9CEA200}" srcId="{CDF358C7-6969-4139-A412-B68122B4ECEE}" destId="{B9A93898-FA7A-4500-8CEF-324D2061DAB6}" srcOrd="2" destOrd="0" parTransId="{7478D325-DA19-46F0-976A-E772AFF4DAD4}" sibTransId="{FBEE6174-90D2-4EDB-A4B3-5D53998D3E6F}"/>
    <dgm:cxn modelId="{265CC351-1FB4-4CA1-A0F9-0F3EE9CF4630}" type="presOf" srcId="{CDF358C7-6969-4139-A412-B68122B4ECEE}" destId="{A47B3177-7F85-425E-8EB8-B0035685D5B9}" srcOrd="0" destOrd="0" presId="urn:microsoft.com/office/officeart/2008/layout/LinedList"/>
    <dgm:cxn modelId="{82A24B53-923C-42BD-98B2-5DEF7BEEBFE7}" srcId="{CDF358C7-6969-4139-A412-B68122B4ECEE}" destId="{A28FB600-B853-491B-AE93-7E0FF11494B9}" srcOrd="0" destOrd="0" parTransId="{4AAEAE6C-C736-45B0-B9A9-E42BA058ADAA}" sibTransId="{EDB70B6F-B16A-48D3-8CA5-F4F395174938}"/>
    <dgm:cxn modelId="{22DB0AAC-6F58-49A5-9DC2-3DA92B56186F}" type="presOf" srcId="{47AD0CB4-1BD8-4A9A-8B91-ABFC6DC49134}" destId="{5351108E-469C-47FA-BB60-19C0FA7BC11F}" srcOrd="0" destOrd="0" presId="urn:microsoft.com/office/officeart/2008/layout/LinedList"/>
    <dgm:cxn modelId="{043096F2-892A-473E-8FCD-53C2887ED33F}" srcId="{CDF358C7-6969-4139-A412-B68122B4ECEE}" destId="{217E39B4-17C4-4528-9AE0-A2912D39DBAF}" srcOrd="3" destOrd="0" parTransId="{7F8EAED3-0D25-40AA-BBFB-2725A303C22A}" sibTransId="{2FB0FC19-A20B-4C80-BD05-5019C1E08D8B}"/>
    <dgm:cxn modelId="{08582EFB-D649-467B-A21F-100BA078493C}" type="presOf" srcId="{E811E8A7-FB08-429A-ABE8-10EE3587C423}" destId="{A63A2B90-C933-43FD-B893-7A80C0E1A53E}" srcOrd="0" destOrd="0" presId="urn:microsoft.com/office/officeart/2008/layout/LinedList"/>
    <dgm:cxn modelId="{3DC6A54E-0B40-438A-865C-22BAA905AEC7}" type="presParOf" srcId="{A47B3177-7F85-425E-8EB8-B0035685D5B9}" destId="{1C8FB973-C99C-4D47-9E3B-38F732AAB4B3}" srcOrd="0" destOrd="0" presId="urn:microsoft.com/office/officeart/2008/layout/LinedList"/>
    <dgm:cxn modelId="{1911AF88-5A92-4F17-87AF-1090505B4CFA}" type="presParOf" srcId="{A47B3177-7F85-425E-8EB8-B0035685D5B9}" destId="{53379225-80EE-470B-AD7A-4D210700C57C}" srcOrd="1" destOrd="0" presId="urn:microsoft.com/office/officeart/2008/layout/LinedList"/>
    <dgm:cxn modelId="{4B616B76-10D8-4487-AF55-7CF1A1E032D8}" type="presParOf" srcId="{53379225-80EE-470B-AD7A-4D210700C57C}" destId="{3255CA71-E7FB-4E01-9DB6-9042ADA12B2F}" srcOrd="0" destOrd="0" presId="urn:microsoft.com/office/officeart/2008/layout/LinedList"/>
    <dgm:cxn modelId="{41BC00BE-3A84-4323-82EA-F706CDA540C3}" type="presParOf" srcId="{53379225-80EE-470B-AD7A-4D210700C57C}" destId="{C455E1F7-E404-4853-BF7B-EB7629109AB1}" srcOrd="1" destOrd="0" presId="urn:microsoft.com/office/officeart/2008/layout/LinedList"/>
    <dgm:cxn modelId="{772C08F1-0375-45C0-9706-45F3BA7E8B89}" type="presParOf" srcId="{A47B3177-7F85-425E-8EB8-B0035685D5B9}" destId="{E9E1FE97-915E-49C7-8E46-137F560256E5}" srcOrd="2" destOrd="0" presId="urn:microsoft.com/office/officeart/2008/layout/LinedList"/>
    <dgm:cxn modelId="{1B7C45B1-8616-48BE-92A7-91B062D383FC}" type="presParOf" srcId="{A47B3177-7F85-425E-8EB8-B0035685D5B9}" destId="{E1955515-6834-4362-AE33-E994B3D6F845}" srcOrd="3" destOrd="0" presId="urn:microsoft.com/office/officeart/2008/layout/LinedList"/>
    <dgm:cxn modelId="{D64A8080-B7C1-4CDA-BB28-0E25E601338B}" type="presParOf" srcId="{E1955515-6834-4362-AE33-E994B3D6F845}" destId="{A63A2B90-C933-43FD-B893-7A80C0E1A53E}" srcOrd="0" destOrd="0" presId="urn:microsoft.com/office/officeart/2008/layout/LinedList"/>
    <dgm:cxn modelId="{E6AA8F01-8526-4065-A4D3-ECCB1F9A1F3B}" type="presParOf" srcId="{E1955515-6834-4362-AE33-E994B3D6F845}" destId="{CC6D587B-827E-4392-9D74-CECE8982D53E}" srcOrd="1" destOrd="0" presId="urn:microsoft.com/office/officeart/2008/layout/LinedList"/>
    <dgm:cxn modelId="{904A861A-26E0-4F0B-85AB-BBF954986629}" type="presParOf" srcId="{A47B3177-7F85-425E-8EB8-B0035685D5B9}" destId="{1ED288C2-52AC-499E-8B35-9B62A8B6541C}" srcOrd="4" destOrd="0" presId="urn:microsoft.com/office/officeart/2008/layout/LinedList"/>
    <dgm:cxn modelId="{7D3F8F51-6683-4DC3-B0D4-1CD97967BF46}" type="presParOf" srcId="{A47B3177-7F85-425E-8EB8-B0035685D5B9}" destId="{1039134C-6117-4579-9B53-CB27A0089DCF}" srcOrd="5" destOrd="0" presId="urn:microsoft.com/office/officeart/2008/layout/LinedList"/>
    <dgm:cxn modelId="{E1568E6F-2BD0-4872-AF11-727CFA25A896}" type="presParOf" srcId="{1039134C-6117-4579-9B53-CB27A0089DCF}" destId="{2F99C41A-C35E-49A0-8990-172D8D6C2C34}" srcOrd="0" destOrd="0" presId="urn:microsoft.com/office/officeart/2008/layout/LinedList"/>
    <dgm:cxn modelId="{4C16D727-A615-494E-839B-05F4DB248035}" type="presParOf" srcId="{1039134C-6117-4579-9B53-CB27A0089DCF}" destId="{C9BAFC68-4731-48BE-B2EB-578D0673DFA2}" srcOrd="1" destOrd="0" presId="urn:microsoft.com/office/officeart/2008/layout/LinedList"/>
    <dgm:cxn modelId="{CBC53FDA-629A-4F1D-B913-D218F52C300D}" type="presParOf" srcId="{A47B3177-7F85-425E-8EB8-B0035685D5B9}" destId="{65B6D525-DF6A-411E-92E8-12CB7651FFAF}" srcOrd="6" destOrd="0" presId="urn:microsoft.com/office/officeart/2008/layout/LinedList"/>
    <dgm:cxn modelId="{BA6DF59D-0555-4709-AE03-D689697B1A40}" type="presParOf" srcId="{A47B3177-7F85-425E-8EB8-B0035685D5B9}" destId="{2F67AED5-E285-432E-93C0-FAE23FF4DFE3}" srcOrd="7" destOrd="0" presId="urn:microsoft.com/office/officeart/2008/layout/LinedList"/>
    <dgm:cxn modelId="{479AC61E-6E8B-4AEA-B038-4EAA58D1CC1B}" type="presParOf" srcId="{2F67AED5-E285-432E-93C0-FAE23FF4DFE3}" destId="{650BDEAF-45CD-4C24-9394-3AEF205D4AE0}" srcOrd="0" destOrd="0" presId="urn:microsoft.com/office/officeart/2008/layout/LinedList"/>
    <dgm:cxn modelId="{DD060BE6-EEBC-4EF0-952C-58F456944590}" type="presParOf" srcId="{2F67AED5-E285-432E-93C0-FAE23FF4DFE3}" destId="{77ADC26E-3A12-4D11-8079-C49922F1D011}" srcOrd="1" destOrd="0" presId="urn:microsoft.com/office/officeart/2008/layout/LinedList"/>
    <dgm:cxn modelId="{1BC7F42D-4A70-4EAB-9652-93284C28FEBF}" type="presParOf" srcId="{A47B3177-7F85-425E-8EB8-B0035685D5B9}" destId="{55CECA28-BE4E-468D-9C2B-C7EBB5863859}" srcOrd="8" destOrd="0" presId="urn:microsoft.com/office/officeart/2008/layout/LinedList"/>
    <dgm:cxn modelId="{25AD5188-F0A6-4DDA-A75E-5E99AF9BE10B}" type="presParOf" srcId="{A47B3177-7F85-425E-8EB8-B0035685D5B9}" destId="{4CC51E89-A781-414F-B780-808CE7DF4155}" srcOrd="9" destOrd="0" presId="urn:microsoft.com/office/officeart/2008/layout/LinedList"/>
    <dgm:cxn modelId="{2F8087AE-8692-4F48-A6F3-D9EE73255C59}" type="presParOf" srcId="{4CC51E89-A781-414F-B780-808CE7DF4155}" destId="{4E56025E-FBC7-4CED-A6FE-B4CC0CB36A45}" srcOrd="0" destOrd="0" presId="urn:microsoft.com/office/officeart/2008/layout/LinedList"/>
    <dgm:cxn modelId="{12B82EDC-2341-44B5-A793-17948B348EB6}" type="presParOf" srcId="{4CC51E89-A781-414F-B780-808CE7DF4155}" destId="{AB090849-FFFF-41AA-8D83-E38CC2F88123}" srcOrd="1" destOrd="0" presId="urn:microsoft.com/office/officeart/2008/layout/LinedList"/>
    <dgm:cxn modelId="{0520FE83-5DB8-42D4-8638-6D1752E2C3B6}" type="presParOf" srcId="{A47B3177-7F85-425E-8EB8-B0035685D5B9}" destId="{512F029E-DF75-4BD7-BA15-FB16AD92C941}" srcOrd="10" destOrd="0" presId="urn:microsoft.com/office/officeart/2008/layout/LinedList"/>
    <dgm:cxn modelId="{D659DEBA-3073-4BA0-90D0-371B6450B199}" type="presParOf" srcId="{A47B3177-7F85-425E-8EB8-B0035685D5B9}" destId="{57830316-8803-49BC-B7DE-FF8576652A7D}" srcOrd="11" destOrd="0" presId="urn:microsoft.com/office/officeart/2008/layout/LinedList"/>
    <dgm:cxn modelId="{3218B97B-DD09-4124-A656-A97FD9296CB9}" type="presParOf" srcId="{57830316-8803-49BC-B7DE-FF8576652A7D}" destId="{5351108E-469C-47FA-BB60-19C0FA7BC11F}" srcOrd="0" destOrd="0" presId="urn:microsoft.com/office/officeart/2008/layout/LinedList"/>
    <dgm:cxn modelId="{25DF20E5-3994-48E4-9EBB-F2352892C8B0}" type="presParOf" srcId="{57830316-8803-49BC-B7DE-FF8576652A7D}" destId="{ED59E053-2010-4C09-A29A-FF53177F7342}" srcOrd="1" destOrd="0" presId="urn:microsoft.com/office/officeart/2008/layout/LinedList"/>
    <dgm:cxn modelId="{93AF3E91-A08C-4F75-B5D0-E9CA8A1EEAE1}" type="presParOf" srcId="{A47B3177-7F85-425E-8EB8-B0035685D5B9}" destId="{338754B4-7D6C-428B-804E-A6B91A1E581E}" srcOrd="12" destOrd="0" presId="urn:microsoft.com/office/officeart/2008/layout/LinedList"/>
    <dgm:cxn modelId="{0EC24320-3345-4271-A677-2321C5DB7A49}" type="presParOf" srcId="{A47B3177-7F85-425E-8EB8-B0035685D5B9}" destId="{40F3AE43-CAB9-4B95-9003-D6B9F067AD5A}" srcOrd="13" destOrd="0" presId="urn:microsoft.com/office/officeart/2008/layout/LinedList"/>
    <dgm:cxn modelId="{7FDEA77C-215B-445B-A892-A6198FC94113}" type="presParOf" srcId="{40F3AE43-CAB9-4B95-9003-D6B9F067AD5A}" destId="{5D610D8B-ABF8-44E9-BACE-0F8AC4A75D98}" srcOrd="0" destOrd="0" presId="urn:microsoft.com/office/officeart/2008/layout/LinedList"/>
    <dgm:cxn modelId="{67F9A703-0FBB-4A02-B984-2125E0C5F408}" type="presParOf" srcId="{40F3AE43-CAB9-4B95-9003-D6B9F067AD5A}" destId="{A05D063B-98EE-41F3-AF92-F5407971DEC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DF358C7-6969-4139-A412-B68122B4ECEE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28FB600-B853-491B-AE93-7E0FF11494B9}">
      <dgm:prSet custT="1"/>
      <dgm:spPr/>
      <dgm:t>
        <a:bodyPr/>
        <a:lstStyle/>
        <a:p>
          <a:r>
            <a:rPr lang="en-US" sz="3000" dirty="0"/>
            <a:t>Cricket</a:t>
          </a:r>
        </a:p>
      </dgm:t>
    </dgm:pt>
    <dgm:pt modelId="{4AAEAE6C-C736-45B0-B9A9-E42BA058ADAA}" type="parTrans" cxnId="{82A24B53-923C-42BD-98B2-5DEF7BEEBFE7}">
      <dgm:prSet/>
      <dgm:spPr/>
      <dgm:t>
        <a:bodyPr/>
        <a:lstStyle/>
        <a:p>
          <a:endParaRPr lang="en-US"/>
        </a:p>
      </dgm:t>
    </dgm:pt>
    <dgm:pt modelId="{EDB70B6F-B16A-48D3-8CA5-F4F395174938}" type="sibTrans" cxnId="{82A24B53-923C-42BD-98B2-5DEF7BEEBFE7}">
      <dgm:prSet/>
      <dgm:spPr/>
      <dgm:t>
        <a:bodyPr/>
        <a:lstStyle/>
        <a:p>
          <a:endParaRPr lang="en-US"/>
        </a:p>
      </dgm:t>
    </dgm:pt>
    <dgm:pt modelId="{E811E8A7-FB08-429A-ABE8-10EE3587C423}">
      <dgm:prSet/>
      <dgm:spPr/>
      <dgm:t>
        <a:bodyPr/>
        <a:lstStyle/>
        <a:p>
          <a:endParaRPr lang="en-US" dirty="0"/>
        </a:p>
      </dgm:t>
    </dgm:pt>
    <dgm:pt modelId="{82F0FFA8-F887-47B9-ADBC-DAE924551582}" type="parTrans" cxnId="{6B4AB42F-3131-460D-854C-7B2E498CB5D0}">
      <dgm:prSet/>
      <dgm:spPr/>
      <dgm:t>
        <a:bodyPr/>
        <a:lstStyle/>
        <a:p>
          <a:endParaRPr lang="en-US"/>
        </a:p>
      </dgm:t>
    </dgm:pt>
    <dgm:pt modelId="{E780A5CA-EFFA-4D27-B637-4CA74A0F0270}" type="sibTrans" cxnId="{6B4AB42F-3131-460D-854C-7B2E498CB5D0}">
      <dgm:prSet/>
      <dgm:spPr/>
      <dgm:t>
        <a:bodyPr/>
        <a:lstStyle/>
        <a:p>
          <a:endParaRPr lang="en-US"/>
        </a:p>
      </dgm:t>
    </dgm:pt>
    <dgm:pt modelId="{B9A93898-FA7A-4500-8CEF-324D2061DAB6}">
      <dgm:prSet/>
      <dgm:spPr/>
      <dgm:t>
        <a:bodyPr/>
        <a:lstStyle/>
        <a:p>
          <a:endParaRPr lang="en-US" dirty="0"/>
        </a:p>
      </dgm:t>
    </dgm:pt>
    <dgm:pt modelId="{7478D325-DA19-46F0-976A-E772AFF4DAD4}" type="parTrans" cxnId="{5A368A4F-FC10-4AD0-B316-DAD3E9CEA200}">
      <dgm:prSet/>
      <dgm:spPr/>
      <dgm:t>
        <a:bodyPr/>
        <a:lstStyle/>
        <a:p>
          <a:endParaRPr lang="en-US"/>
        </a:p>
      </dgm:t>
    </dgm:pt>
    <dgm:pt modelId="{FBEE6174-90D2-4EDB-A4B3-5D53998D3E6F}" type="sibTrans" cxnId="{5A368A4F-FC10-4AD0-B316-DAD3E9CEA200}">
      <dgm:prSet/>
      <dgm:spPr/>
      <dgm:t>
        <a:bodyPr/>
        <a:lstStyle/>
        <a:p>
          <a:endParaRPr lang="en-US"/>
        </a:p>
      </dgm:t>
    </dgm:pt>
    <dgm:pt modelId="{217E39B4-17C4-4528-9AE0-A2912D39DBAF}">
      <dgm:prSet custT="1"/>
      <dgm:spPr/>
      <dgm:t>
        <a:bodyPr/>
        <a:lstStyle/>
        <a:p>
          <a:r>
            <a:rPr lang="en-GB" sz="3000" dirty="0"/>
            <a:t>Choir</a:t>
          </a:r>
          <a:endParaRPr lang="en-US" sz="3000" dirty="0"/>
        </a:p>
      </dgm:t>
    </dgm:pt>
    <dgm:pt modelId="{7F8EAED3-0D25-40AA-BBFB-2725A303C22A}" type="parTrans" cxnId="{043096F2-892A-473E-8FCD-53C2887ED33F}">
      <dgm:prSet/>
      <dgm:spPr/>
      <dgm:t>
        <a:bodyPr/>
        <a:lstStyle/>
        <a:p>
          <a:endParaRPr lang="en-US"/>
        </a:p>
      </dgm:t>
    </dgm:pt>
    <dgm:pt modelId="{2FB0FC19-A20B-4C80-BD05-5019C1E08D8B}" type="sibTrans" cxnId="{043096F2-892A-473E-8FCD-53C2887ED33F}">
      <dgm:prSet/>
      <dgm:spPr/>
      <dgm:t>
        <a:bodyPr/>
        <a:lstStyle/>
        <a:p>
          <a:endParaRPr lang="en-US"/>
        </a:p>
      </dgm:t>
    </dgm:pt>
    <dgm:pt modelId="{5D3BA02D-68D2-4ADE-ABC5-28B0F9E60398}">
      <dgm:prSet/>
      <dgm:spPr/>
      <dgm:t>
        <a:bodyPr/>
        <a:lstStyle/>
        <a:p>
          <a:endParaRPr lang="en-US" dirty="0"/>
        </a:p>
      </dgm:t>
    </dgm:pt>
    <dgm:pt modelId="{5CD20749-CD4A-450B-BAED-30F75A27D910}" type="parTrans" cxnId="{C65A3D47-D717-4497-BBE5-580777C2A41B}">
      <dgm:prSet/>
      <dgm:spPr/>
      <dgm:t>
        <a:bodyPr/>
        <a:lstStyle/>
        <a:p>
          <a:endParaRPr lang="en-US"/>
        </a:p>
      </dgm:t>
    </dgm:pt>
    <dgm:pt modelId="{3BAE5148-7E3F-477B-BD22-60A584B55A4C}" type="sibTrans" cxnId="{C65A3D47-D717-4497-BBE5-580777C2A41B}">
      <dgm:prSet/>
      <dgm:spPr/>
      <dgm:t>
        <a:bodyPr/>
        <a:lstStyle/>
        <a:p>
          <a:endParaRPr lang="en-US"/>
        </a:p>
      </dgm:t>
    </dgm:pt>
    <dgm:pt modelId="{47AD0CB4-1BD8-4A9A-8B91-ABFC6DC49134}">
      <dgm:prSet/>
      <dgm:spPr/>
      <dgm:t>
        <a:bodyPr/>
        <a:lstStyle/>
        <a:p>
          <a:endParaRPr lang="en-US" dirty="0"/>
        </a:p>
      </dgm:t>
    </dgm:pt>
    <dgm:pt modelId="{1936E3B1-66CC-407E-A8A5-1D1EBB88D141}" type="parTrans" cxnId="{FF3DB810-4482-46B4-8B61-7323B9406CA5}">
      <dgm:prSet/>
      <dgm:spPr/>
      <dgm:t>
        <a:bodyPr/>
        <a:lstStyle/>
        <a:p>
          <a:endParaRPr lang="en-US"/>
        </a:p>
      </dgm:t>
    </dgm:pt>
    <dgm:pt modelId="{0955EF62-1975-4250-ACF2-202DE1410841}" type="sibTrans" cxnId="{FF3DB810-4482-46B4-8B61-7323B9406CA5}">
      <dgm:prSet/>
      <dgm:spPr/>
      <dgm:t>
        <a:bodyPr/>
        <a:lstStyle/>
        <a:p>
          <a:endParaRPr lang="en-US"/>
        </a:p>
      </dgm:t>
    </dgm:pt>
    <dgm:pt modelId="{50319DFF-DBA1-4BC4-A4CF-E0CA4B8344C4}">
      <dgm:prSet custT="1"/>
      <dgm:spPr/>
      <dgm:t>
        <a:bodyPr/>
        <a:lstStyle/>
        <a:p>
          <a:r>
            <a:rPr lang="en-GB" sz="3000" dirty="0"/>
            <a:t>Cadets</a:t>
          </a:r>
        </a:p>
      </dgm:t>
    </dgm:pt>
    <dgm:pt modelId="{E2ADABC5-07D3-41E1-9ADB-FFDF04C512E5}" type="parTrans" cxnId="{8B6D9F44-F87E-43EB-A26A-A8244D1E43D4}">
      <dgm:prSet/>
      <dgm:spPr/>
      <dgm:t>
        <a:bodyPr/>
        <a:lstStyle/>
        <a:p>
          <a:endParaRPr lang="en-US"/>
        </a:p>
      </dgm:t>
    </dgm:pt>
    <dgm:pt modelId="{AA0C23A6-008C-4548-8795-A96B7D7E4E7F}" type="sibTrans" cxnId="{8B6D9F44-F87E-43EB-A26A-A8244D1E43D4}">
      <dgm:prSet/>
      <dgm:spPr/>
      <dgm:t>
        <a:bodyPr/>
        <a:lstStyle/>
        <a:p>
          <a:endParaRPr lang="en-US"/>
        </a:p>
      </dgm:t>
    </dgm:pt>
    <dgm:pt modelId="{A47B3177-7F85-425E-8EB8-B0035685D5B9}" type="pres">
      <dgm:prSet presAssocID="{CDF358C7-6969-4139-A412-B68122B4ECEE}" presName="vert0" presStyleCnt="0">
        <dgm:presLayoutVars>
          <dgm:dir/>
          <dgm:animOne val="branch"/>
          <dgm:animLvl val="lvl"/>
        </dgm:presLayoutVars>
      </dgm:prSet>
      <dgm:spPr/>
    </dgm:pt>
    <dgm:pt modelId="{1C8FB973-C99C-4D47-9E3B-38F732AAB4B3}" type="pres">
      <dgm:prSet presAssocID="{A28FB600-B853-491B-AE93-7E0FF11494B9}" presName="thickLine" presStyleLbl="alignNode1" presStyleIdx="0" presStyleCnt="7"/>
      <dgm:spPr/>
    </dgm:pt>
    <dgm:pt modelId="{53379225-80EE-470B-AD7A-4D210700C57C}" type="pres">
      <dgm:prSet presAssocID="{A28FB600-B853-491B-AE93-7E0FF11494B9}" presName="horz1" presStyleCnt="0"/>
      <dgm:spPr/>
    </dgm:pt>
    <dgm:pt modelId="{3255CA71-E7FB-4E01-9DB6-9042ADA12B2F}" type="pres">
      <dgm:prSet presAssocID="{A28FB600-B853-491B-AE93-7E0FF11494B9}" presName="tx1" presStyleLbl="revTx" presStyleIdx="0" presStyleCnt="7"/>
      <dgm:spPr/>
    </dgm:pt>
    <dgm:pt modelId="{C455E1F7-E404-4853-BF7B-EB7629109AB1}" type="pres">
      <dgm:prSet presAssocID="{A28FB600-B853-491B-AE93-7E0FF11494B9}" presName="vert1" presStyleCnt="0"/>
      <dgm:spPr/>
    </dgm:pt>
    <dgm:pt modelId="{E9E1FE97-915E-49C7-8E46-137F560256E5}" type="pres">
      <dgm:prSet presAssocID="{E811E8A7-FB08-429A-ABE8-10EE3587C423}" presName="thickLine" presStyleLbl="alignNode1" presStyleIdx="1" presStyleCnt="7"/>
      <dgm:spPr/>
    </dgm:pt>
    <dgm:pt modelId="{E1955515-6834-4362-AE33-E994B3D6F845}" type="pres">
      <dgm:prSet presAssocID="{E811E8A7-FB08-429A-ABE8-10EE3587C423}" presName="horz1" presStyleCnt="0"/>
      <dgm:spPr/>
    </dgm:pt>
    <dgm:pt modelId="{A63A2B90-C933-43FD-B893-7A80C0E1A53E}" type="pres">
      <dgm:prSet presAssocID="{E811E8A7-FB08-429A-ABE8-10EE3587C423}" presName="tx1" presStyleLbl="revTx" presStyleIdx="1" presStyleCnt="7"/>
      <dgm:spPr/>
    </dgm:pt>
    <dgm:pt modelId="{CC6D587B-827E-4392-9D74-CECE8982D53E}" type="pres">
      <dgm:prSet presAssocID="{E811E8A7-FB08-429A-ABE8-10EE3587C423}" presName="vert1" presStyleCnt="0"/>
      <dgm:spPr/>
    </dgm:pt>
    <dgm:pt modelId="{1ED288C2-52AC-499E-8B35-9B62A8B6541C}" type="pres">
      <dgm:prSet presAssocID="{B9A93898-FA7A-4500-8CEF-324D2061DAB6}" presName="thickLine" presStyleLbl="alignNode1" presStyleIdx="2" presStyleCnt="7"/>
      <dgm:spPr/>
    </dgm:pt>
    <dgm:pt modelId="{1039134C-6117-4579-9B53-CB27A0089DCF}" type="pres">
      <dgm:prSet presAssocID="{B9A93898-FA7A-4500-8CEF-324D2061DAB6}" presName="horz1" presStyleCnt="0"/>
      <dgm:spPr/>
    </dgm:pt>
    <dgm:pt modelId="{2F99C41A-C35E-49A0-8990-172D8D6C2C34}" type="pres">
      <dgm:prSet presAssocID="{B9A93898-FA7A-4500-8CEF-324D2061DAB6}" presName="tx1" presStyleLbl="revTx" presStyleIdx="2" presStyleCnt="7"/>
      <dgm:spPr/>
    </dgm:pt>
    <dgm:pt modelId="{C9BAFC68-4731-48BE-B2EB-578D0673DFA2}" type="pres">
      <dgm:prSet presAssocID="{B9A93898-FA7A-4500-8CEF-324D2061DAB6}" presName="vert1" presStyleCnt="0"/>
      <dgm:spPr/>
    </dgm:pt>
    <dgm:pt modelId="{65B6D525-DF6A-411E-92E8-12CB7651FFAF}" type="pres">
      <dgm:prSet presAssocID="{217E39B4-17C4-4528-9AE0-A2912D39DBAF}" presName="thickLine" presStyleLbl="alignNode1" presStyleIdx="3" presStyleCnt="7"/>
      <dgm:spPr/>
    </dgm:pt>
    <dgm:pt modelId="{2F67AED5-E285-432E-93C0-FAE23FF4DFE3}" type="pres">
      <dgm:prSet presAssocID="{217E39B4-17C4-4528-9AE0-A2912D39DBAF}" presName="horz1" presStyleCnt="0"/>
      <dgm:spPr/>
    </dgm:pt>
    <dgm:pt modelId="{650BDEAF-45CD-4C24-9394-3AEF205D4AE0}" type="pres">
      <dgm:prSet presAssocID="{217E39B4-17C4-4528-9AE0-A2912D39DBAF}" presName="tx1" presStyleLbl="revTx" presStyleIdx="3" presStyleCnt="7"/>
      <dgm:spPr/>
    </dgm:pt>
    <dgm:pt modelId="{77ADC26E-3A12-4D11-8079-C49922F1D011}" type="pres">
      <dgm:prSet presAssocID="{217E39B4-17C4-4528-9AE0-A2912D39DBAF}" presName="vert1" presStyleCnt="0"/>
      <dgm:spPr/>
    </dgm:pt>
    <dgm:pt modelId="{55CECA28-BE4E-468D-9C2B-C7EBB5863859}" type="pres">
      <dgm:prSet presAssocID="{5D3BA02D-68D2-4ADE-ABC5-28B0F9E60398}" presName="thickLine" presStyleLbl="alignNode1" presStyleIdx="4" presStyleCnt="7"/>
      <dgm:spPr/>
    </dgm:pt>
    <dgm:pt modelId="{4CC51E89-A781-414F-B780-808CE7DF4155}" type="pres">
      <dgm:prSet presAssocID="{5D3BA02D-68D2-4ADE-ABC5-28B0F9E60398}" presName="horz1" presStyleCnt="0"/>
      <dgm:spPr/>
    </dgm:pt>
    <dgm:pt modelId="{4E56025E-FBC7-4CED-A6FE-B4CC0CB36A45}" type="pres">
      <dgm:prSet presAssocID="{5D3BA02D-68D2-4ADE-ABC5-28B0F9E60398}" presName="tx1" presStyleLbl="revTx" presStyleIdx="4" presStyleCnt="7"/>
      <dgm:spPr/>
    </dgm:pt>
    <dgm:pt modelId="{AB090849-FFFF-41AA-8D83-E38CC2F88123}" type="pres">
      <dgm:prSet presAssocID="{5D3BA02D-68D2-4ADE-ABC5-28B0F9E60398}" presName="vert1" presStyleCnt="0"/>
      <dgm:spPr/>
    </dgm:pt>
    <dgm:pt modelId="{512F029E-DF75-4BD7-BA15-FB16AD92C941}" type="pres">
      <dgm:prSet presAssocID="{47AD0CB4-1BD8-4A9A-8B91-ABFC6DC49134}" presName="thickLine" presStyleLbl="alignNode1" presStyleIdx="5" presStyleCnt="7"/>
      <dgm:spPr/>
    </dgm:pt>
    <dgm:pt modelId="{57830316-8803-49BC-B7DE-FF8576652A7D}" type="pres">
      <dgm:prSet presAssocID="{47AD0CB4-1BD8-4A9A-8B91-ABFC6DC49134}" presName="horz1" presStyleCnt="0"/>
      <dgm:spPr/>
    </dgm:pt>
    <dgm:pt modelId="{5351108E-469C-47FA-BB60-19C0FA7BC11F}" type="pres">
      <dgm:prSet presAssocID="{47AD0CB4-1BD8-4A9A-8B91-ABFC6DC49134}" presName="tx1" presStyleLbl="revTx" presStyleIdx="5" presStyleCnt="7"/>
      <dgm:spPr/>
    </dgm:pt>
    <dgm:pt modelId="{ED59E053-2010-4C09-A29A-FF53177F7342}" type="pres">
      <dgm:prSet presAssocID="{47AD0CB4-1BD8-4A9A-8B91-ABFC6DC49134}" presName="vert1" presStyleCnt="0"/>
      <dgm:spPr/>
    </dgm:pt>
    <dgm:pt modelId="{338754B4-7D6C-428B-804E-A6B91A1E581E}" type="pres">
      <dgm:prSet presAssocID="{50319DFF-DBA1-4BC4-A4CF-E0CA4B8344C4}" presName="thickLine" presStyleLbl="alignNode1" presStyleIdx="6" presStyleCnt="7"/>
      <dgm:spPr/>
    </dgm:pt>
    <dgm:pt modelId="{40F3AE43-CAB9-4B95-9003-D6B9F067AD5A}" type="pres">
      <dgm:prSet presAssocID="{50319DFF-DBA1-4BC4-A4CF-E0CA4B8344C4}" presName="horz1" presStyleCnt="0"/>
      <dgm:spPr/>
    </dgm:pt>
    <dgm:pt modelId="{5D610D8B-ABF8-44E9-BACE-0F8AC4A75D98}" type="pres">
      <dgm:prSet presAssocID="{50319DFF-DBA1-4BC4-A4CF-E0CA4B8344C4}" presName="tx1" presStyleLbl="revTx" presStyleIdx="6" presStyleCnt="7" custLinFactY="-199741" custLinFactNeighborY="-200000"/>
      <dgm:spPr/>
    </dgm:pt>
    <dgm:pt modelId="{A05D063B-98EE-41F3-AF92-F5407971DEC1}" type="pres">
      <dgm:prSet presAssocID="{50319DFF-DBA1-4BC4-A4CF-E0CA4B8344C4}" presName="vert1" presStyleCnt="0"/>
      <dgm:spPr/>
    </dgm:pt>
  </dgm:ptLst>
  <dgm:cxnLst>
    <dgm:cxn modelId="{004B900D-D2EC-406B-A706-69F19951307F}" type="presOf" srcId="{A28FB600-B853-491B-AE93-7E0FF11494B9}" destId="{3255CA71-E7FB-4E01-9DB6-9042ADA12B2F}" srcOrd="0" destOrd="0" presId="urn:microsoft.com/office/officeart/2008/layout/LinedList"/>
    <dgm:cxn modelId="{FF3DB810-4482-46B4-8B61-7323B9406CA5}" srcId="{CDF358C7-6969-4139-A412-B68122B4ECEE}" destId="{47AD0CB4-1BD8-4A9A-8B91-ABFC6DC49134}" srcOrd="5" destOrd="0" parTransId="{1936E3B1-66CC-407E-A8A5-1D1EBB88D141}" sibTransId="{0955EF62-1975-4250-ACF2-202DE1410841}"/>
    <dgm:cxn modelId="{55941C2C-7766-400B-9216-7FDFBB3EAD58}" type="presOf" srcId="{B9A93898-FA7A-4500-8CEF-324D2061DAB6}" destId="{2F99C41A-C35E-49A0-8990-172D8D6C2C34}" srcOrd="0" destOrd="0" presId="urn:microsoft.com/office/officeart/2008/layout/LinedList"/>
    <dgm:cxn modelId="{6B4AB42F-3131-460D-854C-7B2E498CB5D0}" srcId="{CDF358C7-6969-4139-A412-B68122B4ECEE}" destId="{E811E8A7-FB08-429A-ABE8-10EE3587C423}" srcOrd="1" destOrd="0" parTransId="{82F0FFA8-F887-47B9-ADBC-DAE924551582}" sibTransId="{E780A5CA-EFFA-4D27-B637-4CA74A0F0270}"/>
    <dgm:cxn modelId="{95CB2C3C-B247-460B-9F12-A1F27D039359}" type="presOf" srcId="{217E39B4-17C4-4528-9AE0-A2912D39DBAF}" destId="{650BDEAF-45CD-4C24-9394-3AEF205D4AE0}" srcOrd="0" destOrd="0" presId="urn:microsoft.com/office/officeart/2008/layout/LinedList"/>
    <dgm:cxn modelId="{A760C25B-665B-4B75-9B7A-E4E584C5F092}" type="presOf" srcId="{50319DFF-DBA1-4BC4-A4CF-E0CA4B8344C4}" destId="{5D610D8B-ABF8-44E9-BACE-0F8AC4A75D98}" srcOrd="0" destOrd="0" presId="urn:microsoft.com/office/officeart/2008/layout/LinedList"/>
    <dgm:cxn modelId="{8B6D9F44-F87E-43EB-A26A-A8244D1E43D4}" srcId="{CDF358C7-6969-4139-A412-B68122B4ECEE}" destId="{50319DFF-DBA1-4BC4-A4CF-E0CA4B8344C4}" srcOrd="6" destOrd="0" parTransId="{E2ADABC5-07D3-41E1-9ADB-FFDF04C512E5}" sibTransId="{AA0C23A6-008C-4548-8795-A96B7D7E4E7F}"/>
    <dgm:cxn modelId="{C65A3D47-D717-4497-BBE5-580777C2A41B}" srcId="{CDF358C7-6969-4139-A412-B68122B4ECEE}" destId="{5D3BA02D-68D2-4ADE-ABC5-28B0F9E60398}" srcOrd="4" destOrd="0" parTransId="{5CD20749-CD4A-450B-BAED-30F75A27D910}" sibTransId="{3BAE5148-7E3F-477B-BD22-60A584B55A4C}"/>
    <dgm:cxn modelId="{01A20C6D-92B2-4AFF-809D-CB0B1A3A587A}" type="presOf" srcId="{5D3BA02D-68D2-4ADE-ABC5-28B0F9E60398}" destId="{4E56025E-FBC7-4CED-A6FE-B4CC0CB36A45}" srcOrd="0" destOrd="0" presId="urn:microsoft.com/office/officeart/2008/layout/LinedList"/>
    <dgm:cxn modelId="{5A368A4F-FC10-4AD0-B316-DAD3E9CEA200}" srcId="{CDF358C7-6969-4139-A412-B68122B4ECEE}" destId="{B9A93898-FA7A-4500-8CEF-324D2061DAB6}" srcOrd="2" destOrd="0" parTransId="{7478D325-DA19-46F0-976A-E772AFF4DAD4}" sibTransId="{FBEE6174-90D2-4EDB-A4B3-5D53998D3E6F}"/>
    <dgm:cxn modelId="{265CC351-1FB4-4CA1-A0F9-0F3EE9CF4630}" type="presOf" srcId="{CDF358C7-6969-4139-A412-B68122B4ECEE}" destId="{A47B3177-7F85-425E-8EB8-B0035685D5B9}" srcOrd="0" destOrd="0" presId="urn:microsoft.com/office/officeart/2008/layout/LinedList"/>
    <dgm:cxn modelId="{82A24B53-923C-42BD-98B2-5DEF7BEEBFE7}" srcId="{CDF358C7-6969-4139-A412-B68122B4ECEE}" destId="{A28FB600-B853-491B-AE93-7E0FF11494B9}" srcOrd="0" destOrd="0" parTransId="{4AAEAE6C-C736-45B0-B9A9-E42BA058ADAA}" sibTransId="{EDB70B6F-B16A-48D3-8CA5-F4F395174938}"/>
    <dgm:cxn modelId="{22DB0AAC-6F58-49A5-9DC2-3DA92B56186F}" type="presOf" srcId="{47AD0CB4-1BD8-4A9A-8B91-ABFC6DC49134}" destId="{5351108E-469C-47FA-BB60-19C0FA7BC11F}" srcOrd="0" destOrd="0" presId="urn:microsoft.com/office/officeart/2008/layout/LinedList"/>
    <dgm:cxn modelId="{043096F2-892A-473E-8FCD-53C2887ED33F}" srcId="{CDF358C7-6969-4139-A412-B68122B4ECEE}" destId="{217E39B4-17C4-4528-9AE0-A2912D39DBAF}" srcOrd="3" destOrd="0" parTransId="{7F8EAED3-0D25-40AA-BBFB-2725A303C22A}" sibTransId="{2FB0FC19-A20B-4C80-BD05-5019C1E08D8B}"/>
    <dgm:cxn modelId="{08582EFB-D649-467B-A21F-100BA078493C}" type="presOf" srcId="{E811E8A7-FB08-429A-ABE8-10EE3587C423}" destId="{A63A2B90-C933-43FD-B893-7A80C0E1A53E}" srcOrd="0" destOrd="0" presId="urn:microsoft.com/office/officeart/2008/layout/LinedList"/>
    <dgm:cxn modelId="{3DC6A54E-0B40-438A-865C-22BAA905AEC7}" type="presParOf" srcId="{A47B3177-7F85-425E-8EB8-B0035685D5B9}" destId="{1C8FB973-C99C-4D47-9E3B-38F732AAB4B3}" srcOrd="0" destOrd="0" presId="urn:microsoft.com/office/officeart/2008/layout/LinedList"/>
    <dgm:cxn modelId="{1911AF88-5A92-4F17-87AF-1090505B4CFA}" type="presParOf" srcId="{A47B3177-7F85-425E-8EB8-B0035685D5B9}" destId="{53379225-80EE-470B-AD7A-4D210700C57C}" srcOrd="1" destOrd="0" presId="urn:microsoft.com/office/officeart/2008/layout/LinedList"/>
    <dgm:cxn modelId="{4B616B76-10D8-4487-AF55-7CF1A1E032D8}" type="presParOf" srcId="{53379225-80EE-470B-AD7A-4D210700C57C}" destId="{3255CA71-E7FB-4E01-9DB6-9042ADA12B2F}" srcOrd="0" destOrd="0" presId="urn:microsoft.com/office/officeart/2008/layout/LinedList"/>
    <dgm:cxn modelId="{41BC00BE-3A84-4323-82EA-F706CDA540C3}" type="presParOf" srcId="{53379225-80EE-470B-AD7A-4D210700C57C}" destId="{C455E1F7-E404-4853-BF7B-EB7629109AB1}" srcOrd="1" destOrd="0" presId="urn:microsoft.com/office/officeart/2008/layout/LinedList"/>
    <dgm:cxn modelId="{772C08F1-0375-45C0-9706-45F3BA7E8B89}" type="presParOf" srcId="{A47B3177-7F85-425E-8EB8-B0035685D5B9}" destId="{E9E1FE97-915E-49C7-8E46-137F560256E5}" srcOrd="2" destOrd="0" presId="urn:microsoft.com/office/officeart/2008/layout/LinedList"/>
    <dgm:cxn modelId="{1B7C45B1-8616-48BE-92A7-91B062D383FC}" type="presParOf" srcId="{A47B3177-7F85-425E-8EB8-B0035685D5B9}" destId="{E1955515-6834-4362-AE33-E994B3D6F845}" srcOrd="3" destOrd="0" presId="urn:microsoft.com/office/officeart/2008/layout/LinedList"/>
    <dgm:cxn modelId="{D64A8080-B7C1-4CDA-BB28-0E25E601338B}" type="presParOf" srcId="{E1955515-6834-4362-AE33-E994B3D6F845}" destId="{A63A2B90-C933-43FD-B893-7A80C0E1A53E}" srcOrd="0" destOrd="0" presId="urn:microsoft.com/office/officeart/2008/layout/LinedList"/>
    <dgm:cxn modelId="{E6AA8F01-8526-4065-A4D3-ECCB1F9A1F3B}" type="presParOf" srcId="{E1955515-6834-4362-AE33-E994B3D6F845}" destId="{CC6D587B-827E-4392-9D74-CECE8982D53E}" srcOrd="1" destOrd="0" presId="urn:microsoft.com/office/officeart/2008/layout/LinedList"/>
    <dgm:cxn modelId="{904A861A-26E0-4F0B-85AB-BBF954986629}" type="presParOf" srcId="{A47B3177-7F85-425E-8EB8-B0035685D5B9}" destId="{1ED288C2-52AC-499E-8B35-9B62A8B6541C}" srcOrd="4" destOrd="0" presId="urn:microsoft.com/office/officeart/2008/layout/LinedList"/>
    <dgm:cxn modelId="{7D3F8F51-6683-4DC3-B0D4-1CD97967BF46}" type="presParOf" srcId="{A47B3177-7F85-425E-8EB8-B0035685D5B9}" destId="{1039134C-6117-4579-9B53-CB27A0089DCF}" srcOrd="5" destOrd="0" presId="urn:microsoft.com/office/officeart/2008/layout/LinedList"/>
    <dgm:cxn modelId="{E1568E6F-2BD0-4872-AF11-727CFA25A896}" type="presParOf" srcId="{1039134C-6117-4579-9B53-CB27A0089DCF}" destId="{2F99C41A-C35E-49A0-8990-172D8D6C2C34}" srcOrd="0" destOrd="0" presId="urn:microsoft.com/office/officeart/2008/layout/LinedList"/>
    <dgm:cxn modelId="{4C16D727-A615-494E-839B-05F4DB248035}" type="presParOf" srcId="{1039134C-6117-4579-9B53-CB27A0089DCF}" destId="{C9BAFC68-4731-48BE-B2EB-578D0673DFA2}" srcOrd="1" destOrd="0" presId="urn:microsoft.com/office/officeart/2008/layout/LinedList"/>
    <dgm:cxn modelId="{CBC53FDA-629A-4F1D-B913-D218F52C300D}" type="presParOf" srcId="{A47B3177-7F85-425E-8EB8-B0035685D5B9}" destId="{65B6D525-DF6A-411E-92E8-12CB7651FFAF}" srcOrd="6" destOrd="0" presId="urn:microsoft.com/office/officeart/2008/layout/LinedList"/>
    <dgm:cxn modelId="{BA6DF59D-0555-4709-AE03-D689697B1A40}" type="presParOf" srcId="{A47B3177-7F85-425E-8EB8-B0035685D5B9}" destId="{2F67AED5-E285-432E-93C0-FAE23FF4DFE3}" srcOrd="7" destOrd="0" presId="urn:microsoft.com/office/officeart/2008/layout/LinedList"/>
    <dgm:cxn modelId="{479AC61E-6E8B-4AEA-B038-4EAA58D1CC1B}" type="presParOf" srcId="{2F67AED5-E285-432E-93C0-FAE23FF4DFE3}" destId="{650BDEAF-45CD-4C24-9394-3AEF205D4AE0}" srcOrd="0" destOrd="0" presId="urn:microsoft.com/office/officeart/2008/layout/LinedList"/>
    <dgm:cxn modelId="{DD060BE6-EEBC-4EF0-952C-58F456944590}" type="presParOf" srcId="{2F67AED5-E285-432E-93C0-FAE23FF4DFE3}" destId="{77ADC26E-3A12-4D11-8079-C49922F1D011}" srcOrd="1" destOrd="0" presId="urn:microsoft.com/office/officeart/2008/layout/LinedList"/>
    <dgm:cxn modelId="{1BC7F42D-4A70-4EAB-9652-93284C28FEBF}" type="presParOf" srcId="{A47B3177-7F85-425E-8EB8-B0035685D5B9}" destId="{55CECA28-BE4E-468D-9C2B-C7EBB5863859}" srcOrd="8" destOrd="0" presId="urn:microsoft.com/office/officeart/2008/layout/LinedList"/>
    <dgm:cxn modelId="{25AD5188-F0A6-4DDA-A75E-5E99AF9BE10B}" type="presParOf" srcId="{A47B3177-7F85-425E-8EB8-B0035685D5B9}" destId="{4CC51E89-A781-414F-B780-808CE7DF4155}" srcOrd="9" destOrd="0" presId="urn:microsoft.com/office/officeart/2008/layout/LinedList"/>
    <dgm:cxn modelId="{2F8087AE-8692-4F48-A6F3-D9EE73255C59}" type="presParOf" srcId="{4CC51E89-A781-414F-B780-808CE7DF4155}" destId="{4E56025E-FBC7-4CED-A6FE-B4CC0CB36A45}" srcOrd="0" destOrd="0" presId="urn:microsoft.com/office/officeart/2008/layout/LinedList"/>
    <dgm:cxn modelId="{12B82EDC-2341-44B5-A793-17948B348EB6}" type="presParOf" srcId="{4CC51E89-A781-414F-B780-808CE7DF4155}" destId="{AB090849-FFFF-41AA-8D83-E38CC2F88123}" srcOrd="1" destOrd="0" presId="urn:microsoft.com/office/officeart/2008/layout/LinedList"/>
    <dgm:cxn modelId="{0520FE83-5DB8-42D4-8638-6D1752E2C3B6}" type="presParOf" srcId="{A47B3177-7F85-425E-8EB8-B0035685D5B9}" destId="{512F029E-DF75-4BD7-BA15-FB16AD92C941}" srcOrd="10" destOrd="0" presId="urn:microsoft.com/office/officeart/2008/layout/LinedList"/>
    <dgm:cxn modelId="{D659DEBA-3073-4BA0-90D0-371B6450B199}" type="presParOf" srcId="{A47B3177-7F85-425E-8EB8-B0035685D5B9}" destId="{57830316-8803-49BC-B7DE-FF8576652A7D}" srcOrd="11" destOrd="0" presId="urn:microsoft.com/office/officeart/2008/layout/LinedList"/>
    <dgm:cxn modelId="{3218B97B-DD09-4124-A656-A97FD9296CB9}" type="presParOf" srcId="{57830316-8803-49BC-B7DE-FF8576652A7D}" destId="{5351108E-469C-47FA-BB60-19C0FA7BC11F}" srcOrd="0" destOrd="0" presId="urn:microsoft.com/office/officeart/2008/layout/LinedList"/>
    <dgm:cxn modelId="{25DF20E5-3994-48E4-9EBB-F2352892C8B0}" type="presParOf" srcId="{57830316-8803-49BC-B7DE-FF8576652A7D}" destId="{ED59E053-2010-4C09-A29A-FF53177F7342}" srcOrd="1" destOrd="0" presId="urn:microsoft.com/office/officeart/2008/layout/LinedList"/>
    <dgm:cxn modelId="{93AF3E91-A08C-4F75-B5D0-E9CA8A1EEAE1}" type="presParOf" srcId="{A47B3177-7F85-425E-8EB8-B0035685D5B9}" destId="{338754B4-7D6C-428B-804E-A6B91A1E581E}" srcOrd="12" destOrd="0" presId="urn:microsoft.com/office/officeart/2008/layout/LinedList"/>
    <dgm:cxn modelId="{0EC24320-3345-4271-A677-2321C5DB7A49}" type="presParOf" srcId="{A47B3177-7F85-425E-8EB8-B0035685D5B9}" destId="{40F3AE43-CAB9-4B95-9003-D6B9F067AD5A}" srcOrd="13" destOrd="0" presId="urn:microsoft.com/office/officeart/2008/layout/LinedList"/>
    <dgm:cxn modelId="{7FDEA77C-215B-445B-A892-A6198FC94113}" type="presParOf" srcId="{40F3AE43-CAB9-4B95-9003-D6B9F067AD5A}" destId="{5D610D8B-ABF8-44E9-BACE-0F8AC4A75D98}" srcOrd="0" destOrd="0" presId="urn:microsoft.com/office/officeart/2008/layout/LinedList"/>
    <dgm:cxn modelId="{67F9A703-0FBB-4A02-B984-2125E0C5F408}" type="presParOf" srcId="{40F3AE43-CAB9-4B95-9003-D6B9F067AD5A}" destId="{A05D063B-98EE-41F3-AF92-F5407971DEC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F096A14-42F1-4BC0-8DD9-A07B5E6E8053}" type="doc">
      <dgm:prSet loTypeId="urn:microsoft.com/office/officeart/2005/8/layout/vList2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B3C187C-C47D-46D6-801F-A4A7D47521EF}">
      <dgm:prSet/>
      <dgm:spPr/>
      <dgm:t>
        <a:bodyPr/>
        <a:lstStyle/>
        <a:p>
          <a:r>
            <a:rPr lang="en-GB"/>
            <a:t>Text Message</a:t>
          </a:r>
          <a:endParaRPr lang="en-US"/>
        </a:p>
      </dgm:t>
    </dgm:pt>
    <dgm:pt modelId="{34A7A181-112D-40C9-97B8-73F2005DC0E9}" type="parTrans" cxnId="{7CC42A01-1FBE-4BD9-BF1C-11217794BE06}">
      <dgm:prSet/>
      <dgm:spPr/>
      <dgm:t>
        <a:bodyPr/>
        <a:lstStyle/>
        <a:p>
          <a:endParaRPr lang="en-US"/>
        </a:p>
      </dgm:t>
    </dgm:pt>
    <dgm:pt modelId="{2F2DE13B-C982-40BC-A5F3-9F454571B256}" type="sibTrans" cxnId="{7CC42A01-1FBE-4BD9-BF1C-11217794BE06}">
      <dgm:prSet/>
      <dgm:spPr/>
      <dgm:t>
        <a:bodyPr/>
        <a:lstStyle/>
        <a:p>
          <a:endParaRPr lang="en-US"/>
        </a:p>
      </dgm:t>
    </dgm:pt>
    <dgm:pt modelId="{C1CF980C-40DA-4649-9865-4E3665AF98B5}">
      <dgm:prSet/>
      <dgm:spPr/>
      <dgm:t>
        <a:bodyPr/>
        <a:lstStyle/>
        <a:p>
          <a:r>
            <a:rPr lang="en-GB"/>
            <a:t>Email</a:t>
          </a:r>
          <a:endParaRPr lang="en-US"/>
        </a:p>
      </dgm:t>
    </dgm:pt>
    <dgm:pt modelId="{228C7062-9C4D-441E-A045-72A32867E9E8}" type="parTrans" cxnId="{9F4B49CF-8F41-498A-B159-FAB0E769A29D}">
      <dgm:prSet/>
      <dgm:spPr/>
      <dgm:t>
        <a:bodyPr/>
        <a:lstStyle/>
        <a:p>
          <a:endParaRPr lang="en-US"/>
        </a:p>
      </dgm:t>
    </dgm:pt>
    <dgm:pt modelId="{7BDB67C6-4B91-4103-9ED2-B0999300F947}" type="sibTrans" cxnId="{9F4B49CF-8F41-498A-B159-FAB0E769A29D}">
      <dgm:prSet/>
      <dgm:spPr/>
      <dgm:t>
        <a:bodyPr/>
        <a:lstStyle/>
        <a:p>
          <a:endParaRPr lang="en-US"/>
        </a:p>
      </dgm:t>
    </dgm:pt>
    <dgm:pt modelId="{29F3D59C-C087-4F5A-AF13-C06A8A923D1C}">
      <dgm:prSet/>
      <dgm:spPr/>
      <dgm:t>
        <a:bodyPr/>
        <a:lstStyle/>
        <a:p>
          <a:r>
            <a:rPr lang="en-GB"/>
            <a:t>Phonecall</a:t>
          </a:r>
          <a:endParaRPr lang="en-US"/>
        </a:p>
      </dgm:t>
    </dgm:pt>
    <dgm:pt modelId="{F5E0E657-FA72-42C8-A450-D64B2BC38401}" type="parTrans" cxnId="{4D592308-730A-49DF-8CCE-50BC470DADA4}">
      <dgm:prSet/>
      <dgm:spPr/>
      <dgm:t>
        <a:bodyPr/>
        <a:lstStyle/>
        <a:p>
          <a:endParaRPr lang="en-US"/>
        </a:p>
      </dgm:t>
    </dgm:pt>
    <dgm:pt modelId="{E70D2F5E-C5D8-4F64-BD91-85F16368F48C}" type="sibTrans" cxnId="{4D592308-730A-49DF-8CCE-50BC470DADA4}">
      <dgm:prSet/>
      <dgm:spPr/>
      <dgm:t>
        <a:bodyPr/>
        <a:lstStyle/>
        <a:p>
          <a:endParaRPr lang="en-US"/>
        </a:p>
      </dgm:t>
    </dgm:pt>
    <dgm:pt modelId="{8D375B9C-A562-4899-9978-E0E77A39065A}">
      <dgm:prSet/>
      <dgm:spPr/>
      <dgm:t>
        <a:bodyPr/>
        <a:lstStyle/>
        <a:p>
          <a:r>
            <a:rPr lang="en-GB" dirty="0"/>
            <a:t>SIMS App</a:t>
          </a:r>
          <a:endParaRPr lang="en-US" dirty="0"/>
        </a:p>
      </dgm:t>
    </dgm:pt>
    <dgm:pt modelId="{68BAC54C-A988-483C-9D75-AADEE3814D4D}" type="parTrans" cxnId="{C1363BE9-2748-4241-A33C-E5F0F357ED60}">
      <dgm:prSet/>
      <dgm:spPr/>
      <dgm:t>
        <a:bodyPr/>
        <a:lstStyle/>
        <a:p>
          <a:endParaRPr lang="en-US"/>
        </a:p>
      </dgm:t>
    </dgm:pt>
    <dgm:pt modelId="{517361E5-E827-4A43-B597-AD357A0BE428}" type="sibTrans" cxnId="{C1363BE9-2748-4241-A33C-E5F0F357ED60}">
      <dgm:prSet/>
      <dgm:spPr/>
      <dgm:t>
        <a:bodyPr/>
        <a:lstStyle/>
        <a:p>
          <a:endParaRPr lang="en-US"/>
        </a:p>
      </dgm:t>
    </dgm:pt>
    <dgm:pt modelId="{A052C969-862A-473E-B622-9AF467F64267}">
      <dgm:prSet/>
      <dgm:spPr/>
      <dgm:t>
        <a:bodyPr/>
        <a:lstStyle/>
        <a:p>
          <a:r>
            <a:rPr lang="en-GB" dirty="0"/>
            <a:t>Parent Consultations</a:t>
          </a:r>
          <a:endParaRPr lang="en-US" dirty="0"/>
        </a:p>
      </dgm:t>
    </dgm:pt>
    <dgm:pt modelId="{E3DB3A67-3ABC-41CB-AC70-1152ED9082C5}" type="parTrans" cxnId="{DF140F68-ACE1-4334-A4C9-5BF1BF69E4C4}">
      <dgm:prSet/>
      <dgm:spPr/>
      <dgm:t>
        <a:bodyPr/>
        <a:lstStyle/>
        <a:p>
          <a:endParaRPr lang="en-US"/>
        </a:p>
      </dgm:t>
    </dgm:pt>
    <dgm:pt modelId="{2CA97EFE-AC4A-4681-B24E-BB2B8CD84D69}" type="sibTrans" cxnId="{DF140F68-ACE1-4334-A4C9-5BF1BF69E4C4}">
      <dgm:prSet/>
      <dgm:spPr/>
      <dgm:t>
        <a:bodyPr/>
        <a:lstStyle/>
        <a:p>
          <a:endParaRPr lang="en-US"/>
        </a:p>
      </dgm:t>
    </dgm:pt>
    <dgm:pt modelId="{D20C5344-D4FE-43A9-9253-30DFF65E5289}">
      <dgm:prSet/>
      <dgm:spPr/>
      <dgm:t>
        <a:bodyPr/>
        <a:lstStyle/>
        <a:p>
          <a:r>
            <a:rPr lang="en-GB" dirty="0"/>
            <a:t>Social Media</a:t>
          </a:r>
          <a:endParaRPr lang="en-US" dirty="0"/>
        </a:p>
      </dgm:t>
    </dgm:pt>
    <dgm:pt modelId="{0FA32C3B-1467-4707-AF11-474B0AF4AB11}" type="parTrans" cxnId="{E1823098-0FAE-455B-8BB4-CDE04DADCD01}">
      <dgm:prSet/>
      <dgm:spPr/>
      <dgm:t>
        <a:bodyPr/>
        <a:lstStyle/>
        <a:p>
          <a:endParaRPr lang="en-GB"/>
        </a:p>
      </dgm:t>
    </dgm:pt>
    <dgm:pt modelId="{E6543F58-7741-4F30-90E2-2691347BC5B7}" type="sibTrans" cxnId="{E1823098-0FAE-455B-8BB4-CDE04DADCD01}">
      <dgm:prSet/>
      <dgm:spPr/>
      <dgm:t>
        <a:bodyPr/>
        <a:lstStyle/>
        <a:p>
          <a:endParaRPr lang="en-GB"/>
        </a:p>
      </dgm:t>
    </dgm:pt>
    <dgm:pt modelId="{D411B170-94BE-48F0-A581-1F79403FD770}" type="pres">
      <dgm:prSet presAssocID="{EF096A14-42F1-4BC0-8DD9-A07B5E6E8053}" presName="linear" presStyleCnt="0">
        <dgm:presLayoutVars>
          <dgm:animLvl val="lvl"/>
          <dgm:resizeHandles val="exact"/>
        </dgm:presLayoutVars>
      </dgm:prSet>
      <dgm:spPr/>
    </dgm:pt>
    <dgm:pt modelId="{7D10F12C-E338-494C-8792-6C5C3D28C754}" type="pres">
      <dgm:prSet presAssocID="{7B3C187C-C47D-46D6-801F-A4A7D47521EF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19139B0B-C1EF-44B9-9E45-8CFA0C4439B7}" type="pres">
      <dgm:prSet presAssocID="{2F2DE13B-C982-40BC-A5F3-9F454571B256}" presName="spacer" presStyleCnt="0"/>
      <dgm:spPr/>
    </dgm:pt>
    <dgm:pt modelId="{2EE2ADDF-9EBF-4A3F-94DE-4A8A1ADDE062}" type="pres">
      <dgm:prSet presAssocID="{C1CF980C-40DA-4649-9865-4E3665AF98B5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31C7FADB-AAC3-460C-9F8D-E41949D92718}" type="pres">
      <dgm:prSet presAssocID="{7BDB67C6-4B91-4103-9ED2-B0999300F947}" presName="spacer" presStyleCnt="0"/>
      <dgm:spPr/>
    </dgm:pt>
    <dgm:pt modelId="{D56B5948-FC2D-4F6D-B66E-614A542ED145}" type="pres">
      <dgm:prSet presAssocID="{29F3D59C-C087-4F5A-AF13-C06A8A923D1C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6CA1D16E-A6A1-4ECB-8868-70D6C9C3DFEB}" type="pres">
      <dgm:prSet presAssocID="{E70D2F5E-C5D8-4F64-BD91-85F16368F48C}" presName="spacer" presStyleCnt="0"/>
      <dgm:spPr/>
    </dgm:pt>
    <dgm:pt modelId="{408DB160-14CA-44D3-A0E0-AB85E8EBCDCE}" type="pres">
      <dgm:prSet presAssocID="{8D375B9C-A562-4899-9978-E0E77A39065A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04E9C40C-1636-4C25-AAC8-7178C6E1D1D3}" type="pres">
      <dgm:prSet presAssocID="{517361E5-E827-4A43-B597-AD357A0BE428}" presName="spacer" presStyleCnt="0"/>
      <dgm:spPr/>
    </dgm:pt>
    <dgm:pt modelId="{47044C89-B5FB-463B-85AF-719DCCBD7F51}" type="pres">
      <dgm:prSet presAssocID="{A052C969-862A-473E-B622-9AF467F64267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C1B8528C-815B-445E-AC42-A8A6FA5B1128}" type="pres">
      <dgm:prSet presAssocID="{2CA97EFE-AC4A-4681-B24E-BB2B8CD84D69}" presName="spacer" presStyleCnt="0"/>
      <dgm:spPr/>
    </dgm:pt>
    <dgm:pt modelId="{C6C7A54F-47BA-49E1-9705-0A6BB3DAFDDB}" type="pres">
      <dgm:prSet presAssocID="{D20C5344-D4FE-43A9-9253-30DFF65E5289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7CC42A01-1FBE-4BD9-BF1C-11217794BE06}" srcId="{EF096A14-42F1-4BC0-8DD9-A07B5E6E8053}" destId="{7B3C187C-C47D-46D6-801F-A4A7D47521EF}" srcOrd="0" destOrd="0" parTransId="{34A7A181-112D-40C9-97B8-73F2005DC0E9}" sibTransId="{2F2DE13B-C982-40BC-A5F3-9F454571B256}"/>
    <dgm:cxn modelId="{4D592308-730A-49DF-8CCE-50BC470DADA4}" srcId="{EF096A14-42F1-4BC0-8DD9-A07B5E6E8053}" destId="{29F3D59C-C087-4F5A-AF13-C06A8A923D1C}" srcOrd="2" destOrd="0" parTransId="{F5E0E657-FA72-42C8-A450-D64B2BC38401}" sibTransId="{E70D2F5E-C5D8-4F64-BD91-85F16368F48C}"/>
    <dgm:cxn modelId="{6A4D210D-34CA-48D3-9A15-A9FD0112C8E0}" type="presOf" srcId="{A052C969-862A-473E-B622-9AF467F64267}" destId="{47044C89-B5FB-463B-85AF-719DCCBD7F51}" srcOrd="0" destOrd="0" presId="urn:microsoft.com/office/officeart/2005/8/layout/vList2"/>
    <dgm:cxn modelId="{96A90829-ADB7-454C-BA2C-9865E60A0C1E}" type="presOf" srcId="{7B3C187C-C47D-46D6-801F-A4A7D47521EF}" destId="{7D10F12C-E338-494C-8792-6C5C3D28C754}" srcOrd="0" destOrd="0" presId="urn:microsoft.com/office/officeart/2005/8/layout/vList2"/>
    <dgm:cxn modelId="{DF140F68-ACE1-4334-A4C9-5BF1BF69E4C4}" srcId="{EF096A14-42F1-4BC0-8DD9-A07B5E6E8053}" destId="{A052C969-862A-473E-B622-9AF467F64267}" srcOrd="4" destOrd="0" parTransId="{E3DB3A67-3ABC-41CB-AC70-1152ED9082C5}" sibTransId="{2CA97EFE-AC4A-4681-B24E-BB2B8CD84D69}"/>
    <dgm:cxn modelId="{D5CF5E72-4068-427C-A8BF-86913759AF42}" type="presOf" srcId="{EF096A14-42F1-4BC0-8DD9-A07B5E6E8053}" destId="{D411B170-94BE-48F0-A581-1F79403FD770}" srcOrd="0" destOrd="0" presId="urn:microsoft.com/office/officeart/2005/8/layout/vList2"/>
    <dgm:cxn modelId="{630C1388-B80B-4556-9978-A41E6B26841B}" type="presOf" srcId="{C1CF980C-40DA-4649-9865-4E3665AF98B5}" destId="{2EE2ADDF-9EBF-4A3F-94DE-4A8A1ADDE062}" srcOrd="0" destOrd="0" presId="urn:microsoft.com/office/officeart/2005/8/layout/vList2"/>
    <dgm:cxn modelId="{E1823098-0FAE-455B-8BB4-CDE04DADCD01}" srcId="{EF096A14-42F1-4BC0-8DD9-A07B5E6E8053}" destId="{D20C5344-D4FE-43A9-9253-30DFF65E5289}" srcOrd="5" destOrd="0" parTransId="{0FA32C3B-1467-4707-AF11-474B0AF4AB11}" sibTransId="{E6543F58-7741-4F30-90E2-2691347BC5B7}"/>
    <dgm:cxn modelId="{9F4B49CF-8F41-498A-B159-FAB0E769A29D}" srcId="{EF096A14-42F1-4BC0-8DD9-A07B5E6E8053}" destId="{C1CF980C-40DA-4649-9865-4E3665AF98B5}" srcOrd="1" destOrd="0" parTransId="{228C7062-9C4D-441E-A045-72A32867E9E8}" sibTransId="{7BDB67C6-4B91-4103-9ED2-B0999300F947}"/>
    <dgm:cxn modelId="{74917BDD-7D5B-4BCF-954E-F6B9DAB0D1FF}" type="presOf" srcId="{29F3D59C-C087-4F5A-AF13-C06A8A923D1C}" destId="{D56B5948-FC2D-4F6D-B66E-614A542ED145}" srcOrd="0" destOrd="0" presId="urn:microsoft.com/office/officeart/2005/8/layout/vList2"/>
    <dgm:cxn modelId="{C1363BE9-2748-4241-A33C-E5F0F357ED60}" srcId="{EF096A14-42F1-4BC0-8DD9-A07B5E6E8053}" destId="{8D375B9C-A562-4899-9978-E0E77A39065A}" srcOrd="3" destOrd="0" parTransId="{68BAC54C-A988-483C-9D75-AADEE3814D4D}" sibTransId="{517361E5-E827-4A43-B597-AD357A0BE428}"/>
    <dgm:cxn modelId="{7D507FFC-140E-4A45-AB8F-C97F6746BCEF}" type="presOf" srcId="{8D375B9C-A562-4899-9978-E0E77A39065A}" destId="{408DB160-14CA-44D3-A0E0-AB85E8EBCDCE}" srcOrd="0" destOrd="0" presId="urn:microsoft.com/office/officeart/2005/8/layout/vList2"/>
    <dgm:cxn modelId="{41C9CCFE-A77A-4EEE-9BB8-CE9EE67979AA}" type="presOf" srcId="{D20C5344-D4FE-43A9-9253-30DFF65E5289}" destId="{C6C7A54F-47BA-49E1-9705-0A6BB3DAFDDB}" srcOrd="0" destOrd="0" presId="urn:microsoft.com/office/officeart/2005/8/layout/vList2"/>
    <dgm:cxn modelId="{3B4EA1CE-2300-40D5-9959-99C620636BD4}" type="presParOf" srcId="{D411B170-94BE-48F0-A581-1F79403FD770}" destId="{7D10F12C-E338-494C-8792-6C5C3D28C754}" srcOrd="0" destOrd="0" presId="urn:microsoft.com/office/officeart/2005/8/layout/vList2"/>
    <dgm:cxn modelId="{C1B3A906-8848-4587-A559-D6E0785DED4F}" type="presParOf" srcId="{D411B170-94BE-48F0-A581-1F79403FD770}" destId="{19139B0B-C1EF-44B9-9E45-8CFA0C4439B7}" srcOrd="1" destOrd="0" presId="urn:microsoft.com/office/officeart/2005/8/layout/vList2"/>
    <dgm:cxn modelId="{1C5D524B-75B3-417F-B016-DACED1561D46}" type="presParOf" srcId="{D411B170-94BE-48F0-A581-1F79403FD770}" destId="{2EE2ADDF-9EBF-4A3F-94DE-4A8A1ADDE062}" srcOrd="2" destOrd="0" presId="urn:microsoft.com/office/officeart/2005/8/layout/vList2"/>
    <dgm:cxn modelId="{D84E52BF-8D35-4946-B47F-9CD19E839CD9}" type="presParOf" srcId="{D411B170-94BE-48F0-A581-1F79403FD770}" destId="{31C7FADB-AAC3-460C-9F8D-E41949D92718}" srcOrd="3" destOrd="0" presId="urn:microsoft.com/office/officeart/2005/8/layout/vList2"/>
    <dgm:cxn modelId="{A5334895-8BEB-4D77-AA86-826C73748039}" type="presParOf" srcId="{D411B170-94BE-48F0-A581-1F79403FD770}" destId="{D56B5948-FC2D-4F6D-B66E-614A542ED145}" srcOrd="4" destOrd="0" presId="urn:microsoft.com/office/officeart/2005/8/layout/vList2"/>
    <dgm:cxn modelId="{99867C0C-D52D-45CF-BCA2-47F95AB78E41}" type="presParOf" srcId="{D411B170-94BE-48F0-A581-1F79403FD770}" destId="{6CA1D16E-A6A1-4ECB-8868-70D6C9C3DFEB}" srcOrd="5" destOrd="0" presId="urn:microsoft.com/office/officeart/2005/8/layout/vList2"/>
    <dgm:cxn modelId="{A4039579-5B13-4118-B39E-3D6145FF6202}" type="presParOf" srcId="{D411B170-94BE-48F0-A581-1F79403FD770}" destId="{408DB160-14CA-44D3-A0E0-AB85E8EBCDCE}" srcOrd="6" destOrd="0" presId="urn:microsoft.com/office/officeart/2005/8/layout/vList2"/>
    <dgm:cxn modelId="{EDF8813C-9951-47C1-9546-5939E701805A}" type="presParOf" srcId="{D411B170-94BE-48F0-A581-1F79403FD770}" destId="{04E9C40C-1636-4C25-AAC8-7178C6E1D1D3}" srcOrd="7" destOrd="0" presId="urn:microsoft.com/office/officeart/2005/8/layout/vList2"/>
    <dgm:cxn modelId="{864C7962-BBA7-476C-B0DE-5E894C83194F}" type="presParOf" srcId="{D411B170-94BE-48F0-A581-1F79403FD770}" destId="{47044C89-B5FB-463B-85AF-719DCCBD7F51}" srcOrd="8" destOrd="0" presId="urn:microsoft.com/office/officeart/2005/8/layout/vList2"/>
    <dgm:cxn modelId="{7AEC7775-A924-472C-9445-1CD9748C0AC8}" type="presParOf" srcId="{D411B170-94BE-48F0-A581-1F79403FD770}" destId="{C1B8528C-815B-445E-AC42-A8A6FA5B1128}" srcOrd="9" destOrd="0" presId="urn:microsoft.com/office/officeart/2005/8/layout/vList2"/>
    <dgm:cxn modelId="{610EEBD7-9663-4245-96A0-239A526B787E}" type="presParOf" srcId="{D411B170-94BE-48F0-A581-1F79403FD770}" destId="{C6C7A54F-47BA-49E1-9705-0A6BB3DAFDDB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0A9EBCF-16DB-41F5-BD61-7321C6E85B34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2F8BC6E-D738-44D0-AEFF-2949A1ECD43E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>
              <a:solidFill>
                <a:srgbClr val="00B050"/>
              </a:solidFill>
            </a:rPr>
            <a:t>Knowing target grades and teacher predictions to identify gaps </a:t>
          </a:r>
          <a:endParaRPr lang="en-US" dirty="0">
            <a:solidFill>
              <a:srgbClr val="00B050"/>
            </a:solidFill>
          </a:endParaRPr>
        </a:p>
      </dgm:t>
    </dgm:pt>
    <dgm:pt modelId="{2D4D0CDD-F740-461F-BF4E-6E0ADF70AE01}" type="parTrans" cxnId="{C8EFFE60-C87B-4CFA-BC44-F1AB48770506}">
      <dgm:prSet/>
      <dgm:spPr/>
      <dgm:t>
        <a:bodyPr/>
        <a:lstStyle/>
        <a:p>
          <a:endParaRPr lang="en-US"/>
        </a:p>
      </dgm:t>
    </dgm:pt>
    <dgm:pt modelId="{C5E7C76A-1E2D-461B-A707-C3BE3D067353}" type="sibTrans" cxnId="{C8EFFE60-C87B-4CFA-BC44-F1AB48770506}">
      <dgm:prSet/>
      <dgm:spPr/>
      <dgm:t>
        <a:bodyPr/>
        <a:lstStyle/>
        <a:p>
          <a:endParaRPr lang="en-US"/>
        </a:p>
      </dgm:t>
    </dgm:pt>
    <dgm:pt modelId="{AA9A72A1-D42E-4E13-9700-E0A1C45FA91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rgbClr val="00B050"/>
              </a:solidFill>
            </a:rPr>
            <a:t>Identifying strengths and areas to be improved</a:t>
          </a:r>
        </a:p>
      </dgm:t>
    </dgm:pt>
    <dgm:pt modelId="{4583720A-61E9-4F77-B9C9-AAAFF85886C4}" type="parTrans" cxnId="{816BB3A0-53BF-464D-BCD8-DADB776F32FB}">
      <dgm:prSet/>
      <dgm:spPr/>
      <dgm:t>
        <a:bodyPr/>
        <a:lstStyle/>
        <a:p>
          <a:endParaRPr lang="en-US"/>
        </a:p>
      </dgm:t>
    </dgm:pt>
    <dgm:pt modelId="{A8449EED-A0CD-49B4-92EE-3DD9C2A62083}" type="sibTrans" cxnId="{816BB3A0-53BF-464D-BCD8-DADB776F32FB}">
      <dgm:prSet/>
      <dgm:spPr/>
      <dgm:t>
        <a:bodyPr/>
        <a:lstStyle/>
        <a:p>
          <a:endParaRPr lang="en-US"/>
        </a:p>
      </dgm:t>
    </dgm:pt>
    <dgm:pt modelId="{D04B7A9F-53E0-4047-9B79-55B9AFEABBBF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>
              <a:solidFill>
                <a:srgbClr val="00B050"/>
              </a:solidFill>
            </a:rPr>
            <a:t>Working toward closing gaps  </a:t>
          </a:r>
          <a:endParaRPr lang="en-US" dirty="0">
            <a:solidFill>
              <a:srgbClr val="00B050"/>
            </a:solidFill>
          </a:endParaRPr>
        </a:p>
      </dgm:t>
    </dgm:pt>
    <dgm:pt modelId="{A463FE24-62E7-47E1-8309-6B9E66CAE9BA}" type="parTrans" cxnId="{2AF9EE86-899E-4C4E-B566-E3A860BC773C}">
      <dgm:prSet/>
      <dgm:spPr/>
      <dgm:t>
        <a:bodyPr/>
        <a:lstStyle/>
        <a:p>
          <a:endParaRPr lang="en-US"/>
        </a:p>
      </dgm:t>
    </dgm:pt>
    <dgm:pt modelId="{B8C89A78-FB43-45DF-803F-6F9A0C6A53EC}" type="sibTrans" cxnId="{2AF9EE86-899E-4C4E-B566-E3A860BC773C}">
      <dgm:prSet/>
      <dgm:spPr/>
      <dgm:t>
        <a:bodyPr/>
        <a:lstStyle/>
        <a:p>
          <a:endParaRPr lang="en-US"/>
        </a:p>
      </dgm:t>
    </dgm:pt>
    <dgm:pt modelId="{27DE10E0-B2A0-4746-B915-CD8AD76AC41A}" type="pres">
      <dgm:prSet presAssocID="{60A9EBCF-16DB-41F5-BD61-7321C6E85B34}" presName="root" presStyleCnt="0">
        <dgm:presLayoutVars>
          <dgm:dir/>
          <dgm:resizeHandles val="exact"/>
        </dgm:presLayoutVars>
      </dgm:prSet>
      <dgm:spPr/>
    </dgm:pt>
    <dgm:pt modelId="{0FACE1C2-15D2-41A7-8988-E97A50DCBFC8}" type="pres">
      <dgm:prSet presAssocID="{82F8BC6E-D738-44D0-AEFF-2949A1ECD43E}" presName="compNode" presStyleCnt="0"/>
      <dgm:spPr/>
    </dgm:pt>
    <dgm:pt modelId="{12CBBCF9-3686-4350-BF7B-473BBB99B066}" type="pres">
      <dgm:prSet presAssocID="{82F8BC6E-D738-44D0-AEFF-2949A1ECD43E}" presName="bgRect" presStyleLbl="bgShp" presStyleIdx="0" presStyleCnt="3"/>
      <dgm:spPr/>
    </dgm:pt>
    <dgm:pt modelId="{52294B53-FC8D-4D22-8A52-9C1E44E09929}" type="pres">
      <dgm:prSet presAssocID="{82F8BC6E-D738-44D0-AEFF-2949A1ECD43E}" presName="iconRect" presStyleLbl="node1" presStyleIdx="0" presStyleCnt="3" custLinFactY="200000" custLinFactNeighborX="3494" custLinFactNeighborY="249822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 outline"/>
        </a:ext>
      </dgm:extLst>
    </dgm:pt>
    <dgm:pt modelId="{035970C1-07A9-49D5-A290-08BACB2EA71A}" type="pres">
      <dgm:prSet presAssocID="{82F8BC6E-D738-44D0-AEFF-2949A1ECD43E}" presName="spaceRect" presStyleCnt="0"/>
      <dgm:spPr/>
    </dgm:pt>
    <dgm:pt modelId="{43C8E5D5-E71E-415D-9767-CA9551CB4FCB}" type="pres">
      <dgm:prSet presAssocID="{82F8BC6E-D738-44D0-AEFF-2949A1ECD43E}" presName="parTx" presStyleLbl="revTx" presStyleIdx="0" presStyleCnt="3">
        <dgm:presLayoutVars>
          <dgm:chMax val="0"/>
          <dgm:chPref val="0"/>
        </dgm:presLayoutVars>
      </dgm:prSet>
      <dgm:spPr/>
    </dgm:pt>
    <dgm:pt modelId="{F47DBEA3-F295-42B8-B40E-B6FFDD5B6277}" type="pres">
      <dgm:prSet presAssocID="{C5E7C76A-1E2D-461B-A707-C3BE3D067353}" presName="sibTrans" presStyleCnt="0"/>
      <dgm:spPr/>
    </dgm:pt>
    <dgm:pt modelId="{67AF09F0-6887-478E-A883-0BC252F54E2A}" type="pres">
      <dgm:prSet presAssocID="{AA9A72A1-D42E-4E13-9700-E0A1C45FA913}" presName="compNode" presStyleCnt="0"/>
      <dgm:spPr/>
    </dgm:pt>
    <dgm:pt modelId="{9585EF21-3B1D-4821-BA18-3329567B0953}" type="pres">
      <dgm:prSet presAssocID="{AA9A72A1-D42E-4E13-9700-E0A1C45FA913}" presName="bgRect" presStyleLbl="bgShp" presStyleIdx="1" presStyleCnt="3"/>
      <dgm:spPr/>
    </dgm:pt>
    <dgm:pt modelId="{0EA5A349-A8DC-421B-9C63-E8F27A40AB20}" type="pres">
      <dgm:prSet presAssocID="{AA9A72A1-D42E-4E13-9700-E0A1C45FA913}" presName="iconRect" presStyleLbl="node1" presStyleIdx="1" presStyleCnt="3" custLinFactY="-100000" custLinFactNeighborX="1723" custLinFactNeighborY="-125999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221181E5-4140-4716-ABE9-E384D4F5FD25}" type="pres">
      <dgm:prSet presAssocID="{AA9A72A1-D42E-4E13-9700-E0A1C45FA913}" presName="spaceRect" presStyleCnt="0"/>
      <dgm:spPr/>
    </dgm:pt>
    <dgm:pt modelId="{3938B903-19A9-4BFC-AEB2-7DC2173B54F1}" type="pres">
      <dgm:prSet presAssocID="{AA9A72A1-D42E-4E13-9700-E0A1C45FA913}" presName="parTx" presStyleLbl="revTx" presStyleIdx="1" presStyleCnt="3">
        <dgm:presLayoutVars>
          <dgm:chMax val="0"/>
          <dgm:chPref val="0"/>
        </dgm:presLayoutVars>
      </dgm:prSet>
      <dgm:spPr/>
    </dgm:pt>
    <dgm:pt modelId="{4ACFA933-AFF6-493F-A7B5-62F3CB496F11}" type="pres">
      <dgm:prSet presAssocID="{A8449EED-A0CD-49B4-92EE-3DD9C2A62083}" presName="sibTrans" presStyleCnt="0"/>
      <dgm:spPr/>
    </dgm:pt>
    <dgm:pt modelId="{30A0D7D1-766C-49FB-B55D-5642D5ADB622}" type="pres">
      <dgm:prSet presAssocID="{D04B7A9F-53E0-4047-9B79-55B9AFEABBBF}" presName="compNode" presStyleCnt="0"/>
      <dgm:spPr/>
    </dgm:pt>
    <dgm:pt modelId="{6207927D-052C-48A3-BA5A-5B14A887791D}" type="pres">
      <dgm:prSet presAssocID="{D04B7A9F-53E0-4047-9B79-55B9AFEABBBF}" presName="bgRect" presStyleLbl="bgShp" presStyleIdx="2" presStyleCnt="3" custLinFactNeighborX="400" custLinFactNeighborY="8415"/>
      <dgm:spPr/>
    </dgm:pt>
    <dgm:pt modelId="{F635C52F-908D-4C1E-9096-3049D7E726AC}" type="pres">
      <dgm:prSet presAssocID="{D04B7A9F-53E0-4047-9B79-55B9AFEABBBF}" presName="iconRect" presStyleLbl="node1" presStyleIdx="2" presStyleCnt="3" custLinFactY="-100000" custLinFactNeighborX="1723" custLinFactNeighborY="-13395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arget"/>
        </a:ext>
      </dgm:extLst>
    </dgm:pt>
    <dgm:pt modelId="{A5F2738F-A24D-4593-A6C4-6795A1B320B8}" type="pres">
      <dgm:prSet presAssocID="{D04B7A9F-53E0-4047-9B79-55B9AFEABBBF}" presName="spaceRect" presStyleCnt="0"/>
      <dgm:spPr/>
    </dgm:pt>
    <dgm:pt modelId="{DA9DAEF3-28BB-4CB9-8EF9-8753E88EBCEE}" type="pres">
      <dgm:prSet presAssocID="{D04B7A9F-53E0-4047-9B79-55B9AFEABBBF}" presName="parTx" presStyleLbl="revTx" presStyleIdx="2" presStyleCnt="3" custScaleX="85886" custLinFactNeighborX="-6535" custLinFactNeighborY="2672">
        <dgm:presLayoutVars>
          <dgm:chMax val="0"/>
          <dgm:chPref val="0"/>
        </dgm:presLayoutVars>
      </dgm:prSet>
      <dgm:spPr/>
    </dgm:pt>
  </dgm:ptLst>
  <dgm:cxnLst>
    <dgm:cxn modelId="{4B3E6B0F-343C-4D24-9CF9-CF5BF43F1DEF}" type="presOf" srcId="{82F8BC6E-D738-44D0-AEFF-2949A1ECD43E}" destId="{43C8E5D5-E71E-415D-9767-CA9551CB4FCB}" srcOrd="0" destOrd="0" presId="urn:microsoft.com/office/officeart/2018/2/layout/IconVerticalSolidList"/>
    <dgm:cxn modelId="{C8EFFE60-C87B-4CFA-BC44-F1AB48770506}" srcId="{60A9EBCF-16DB-41F5-BD61-7321C6E85B34}" destId="{82F8BC6E-D738-44D0-AEFF-2949A1ECD43E}" srcOrd="0" destOrd="0" parTransId="{2D4D0CDD-F740-461F-BF4E-6E0ADF70AE01}" sibTransId="{C5E7C76A-1E2D-461B-A707-C3BE3D067353}"/>
    <dgm:cxn modelId="{2AF9EE86-899E-4C4E-B566-E3A860BC773C}" srcId="{60A9EBCF-16DB-41F5-BD61-7321C6E85B34}" destId="{D04B7A9F-53E0-4047-9B79-55B9AFEABBBF}" srcOrd="2" destOrd="0" parTransId="{A463FE24-62E7-47E1-8309-6B9E66CAE9BA}" sibTransId="{B8C89A78-FB43-45DF-803F-6F9A0C6A53EC}"/>
    <dgm:cxn modelId="{816BB3A0-53BF-464D-BCD8-DADB776F32FB}" srcId="{60A9EBCF-16DB-41F5-BD61-7321C6E85B34}" destId="{AA9A72A1-D42E-4E13-9700-E0A1C45FA913}" srcOrd="1" destOrd="0" parTransId="{4583720A-61E9-4F77-B9C9-AAAFF85886C4}" sibTransId="{A8449EED-A0CD-49B4-92EE-3DD9C2A62083}"/>
    <dgm:cxn modelId="{EB31D3B8-7201-4639-9BD8-D5ECACC70367}" type="presOf" srcId="{D04B7A9F-53E0-4047-9B79-55B9AFEABBBF}" destId="{DA9DAEF3-28BB-4CB9-8EF9-8753E88EBCEE}" srcOrd="0" destOrd="0" presId="urn:microsoft.com/office/officeart/2018/2/layout/IconVerticalSolidList"/>
    <dgm:cxn modelId="{590EABC2-E1B2-4ED6-B1C2-C9FA4D5D9600}" type="presOf" srcId="{60A9EBCF-16DB-41F5-BD61-7321C6E85B34}" destId="{27DE10E0-B2A0-4746-B915-CD8AD76AC41A}" srcOrd="0" destOrd="0" presId="urn:microsoft.com/office/officeart/2018/2/layout/IconVerticalSolidList"/>
    <dgm:cxn modelId="{75AB93D2-E270-424A-AA5C-C88EA8A8AE2C}" type="presOf" srcId="{AA9A72A1-D42E-4E13-9700-E0A1C45FA913}" destId="{3938B903-19A9-4BFC-AEB2-7DC2173B54F1}" srcOrd="0" destOrd="0" presId="urn:microsoft.com/office/officeart/2018/2/layout/IconVerticalSolidList"/>
    <dgm:cxn modelId="{16148EDC-9B5B-435B-B891-65EF047AE046}" type="presParOf" srcId="{27DE10E0-B2A0-4746-B915-CD8AD76AC41A}" destId="{0FACE1C2-15D2-41A7-8988-E97A50DCBFC8}" srcOrd="0" destOrd="0" presId="urn:microsoft.com/office/officeart/2018/2/layout/IconVerticalSolidList"/>
    <dgm:cxn modelId="{04C9CC4C-4DB7-468C-A406-F20F013EF53B}" type="presParOf" srcId="{0FACE1C2-15D2-41A7-8988-E97A50DCBFC8}" destId="{12CBBCF9-3686-4350-BF7B-473BBB99B066}" srcOrd="0" destOrd="0" presId="urn:microsoft.com/office/officeart/2018/2/layout/IconVerticalSolidList"/>
    <dgm:cxn modelId="{83522BBF-A291-46C4-89E3-E51E1D918BE9}" type="presParOf" srcId="{0FACE1C2-15D2-41A7-8988-E97A50DCBFC8}" destId="{52294B53-FC8D-4D22-8A52-9C1E44E09929}" srcOrd="1" destOrd="0" presId="urn:microsoft.com/office/officeart/2018/2/layout/IconVerticalSolidList"/>
    <dgm:cxn modelId="{88C781A6-BD26-4538-A9C8-63B75A47D75A}" type="presParOf" srcId="{0FACE1C2-15D2-41A7-8988-E97A50DCBFC8}" destId="{035970C1-07A9-49D5-A290-08BACB2EA71A}" srcOrd="2" destOrd="0" presId="urn:microsoft.com/office/officeart/2018/2/layout/IconVerticalSolidList"/>
    <dgm:cxn modelId="{426E7378-4F49-4E44-8B98-FDF4316C8D4D}" type="presParOf" srcId="{0FACE1C2-15D2-41A7-8988-E97A50DCBFC8}" destId="{43C8E5D5-E71E-415D-9767-CA9551CB4FCB}" srcOrd="3" destOrd="0" presId="urn:microsoft.com/office/officeart/2018/2/layout/IconVerticalSolidList"/>
    <dgm:cxn modelId="{575731D0-1722-44EF-A5F4-3A881380AA45}" type="presParOf" srcId="{27DE10E0-B2A0-4746-B915-CD8AD76AC41A}" destId="{F47DBEA3-F295-42B8-B40E-B6FFDD5B6277}" srcOrd="1" destOrd="0" presId="urn:microsoft.com/office/officeart/2018/2/layout/IconVerticalSolidList"/>
    <dgm:cxn modelId="{ED67DC9C-7A3E-4F96-AA69-91677E286D08}" type="presParOf" srcId="{27DE10E0-B2A0-4746-B915-CD8AD76AC41A}" destId="{67AF09F0-6887-478E-A883-0BC252F54E2A}" srcOrd="2" destOrd="0" presId="urn:microsoft.com/office/officeart/2018/2/layout/IconVerticalSolidList"/>
    <dgm:cxn modelId="{920C7555-7F8A-464C-B752-6B3CAC5BF8A7}" type="presParOf" srcId="{67AF09F0-6887-478E-A883-0BC252F54E2A}" destId="{9585EF21-3B1D-4821-BA18-3329567B0953}" srcOrd="0" destOrd="0" presId="urn:microsoft.com/office/officeart/2018/2/layout/IconVerticalSolidList"/>
    <dgm:cxn modelId="{C10E0791-BDD6-42AF-AEE8-EEC5EFF35FF9}" type="presParOf" srcId="{67AF09F0-6887-478E-A883-0BC252F54E2A}" destId="{0EA5A349-A8DC-421B-9C63-E8F27A40AB20}" srcOrd="1" destOrd="0" presId="urn:microsoft.com/office/officeart/2018/2/layout/IconVerticalSolidList"/>
    <dgm:cxn modelId="{61C28D43-5F9C-4B20-9AF0-6F3538901E46}" type="presParOf" srcId="{67AF09F0-6887-478E-A883-0BC252F54E2A}" destId="{221181E5-4140-4716-ABE9-E384D4F5FD25}" srcOrd="2" destOrd="0" presId="urn:microsoft.com/office/officeart/2018/2/layout/IconVerticalSolidList"/>
    <dgm:cxn modelId="{766D06D0-B82E-49E5-ADC3-27C37827BA31}" type="presParOf" srcId="{67AF09F0-6887-478E-A883-0BC252F54E2A}" destId="{3938B903-19A9-4BFC-AEB2-7DC2173B54F1}" srcOrd="3" destOrd="0" presId="urn:microsoft.com/office/officeart/2018/2/layout/IconVerticalSolidList"/>
    <dgm:cxn modelId="{46F57D68-78CD-4AAD-98AB-311C00C59A5A}" type="presParOf" srcId="{27DE10E0-B2A0-4746-B915-CD8AD76AC41A}" destId="{4ACFA933-AFF6-493F-A7B5-62F3CB496F11}" srcOrd="3" destOrd="0" presId="urn:microsoft.com/office/officeart/2018/2/layout/IconVerticalSolidList"/>
    <dgm:cxn modelId="{D4CE12C7-C384-4946-B4CC-D42CAAC9CD2F}" type="presParOf" srcId="{27DE10E0-B2A0-4746-B915-CD8AD76AC41A}" destId="{30A0D7D1-766C-49FB-B55D-5642D5ADB622}" srcOrd="4" destOrd="0" presId="urn:microsoft.com/office/officeart/2018/2/layout/IconVerticalSolidList"/>
    <dgm:cxn modelId="{59ED3D18-829B-439F-BBB4-87F6E2EA4E49}" type="presParOf" srcId="{30A0D7D1-766C-49FB-B55D-5642D5ADB622}" destId="{6207927D-052C-48A3-BA5A-5B14A887791D}" srcOrd="0" destOrd="0" presId="urn:microsoft.com/office/officeart/2018/2/layout/IconVerticalSolidList"/>
    <dgm:cxn modelId="{6D0F798A-25E8-44D6-987F-5BC15E0D20BD}" type="presParOf" srcId="{30A0D7D1-766C-49FB-B55D-5642D5ADB622}" destId="{F635C52F-908D-4C1E-9096-3049D7E726AC}" srcOrd="1" destOrd="0" presId="urn:microsoft.com/office/officeart/2018/2/layout/IconVerticalSolidList"/>
    <dgm:cxn modelId="{65830366-AAA4-4FD0-B37A-F787F61CBE75}" type="presParOf" srcId="{30A0D7D1-766C-49FB-B55D-5642D5ADB622}" destId="{A5F2738F-A24D-4593-A6C4-6795A1B320B8}" srcOrd="2" destOrd="0" presId="urn:microsoft.com/office/officeart/2018/2/layout/IconVerticalSolidList"/>
    <dgm:cxn modelId="{5B427CAB-942F-46CF-BBB9-3EEFBA4F311F}" type="presParOf" srcId="{30A0D7D1-766C-49FB-B55D-5642D5ADB622}" destId="{DA9DAEF3-28BB-4CB9-8EF9-8753E88EBCE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CE599B-9EB8-4A36-AF2D-97F14816E15B}">
      <dsp:nvSpPr>
        <dsp:cNvPr id="0" name=""/>
        <dsp:cNvSpPr/>
      </dsp:nvSpPr>
      <dsp:spPr>
        <a:xfrm>
          <a:off x="0" y="635"/>
          <a:ext cx="110528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533E1E-3908-4E85-BAA7-271949BA2011}">
      <dsp:nvSpPr>
        <dsp:cNvPr id="0" name=""/>
        <dsp:cNvSpPr/>
      </dsp:nvSpPr>
      <dsp:spPr>
        <a:xfrm>
          <a:off x="0" y="635"/>
          <a:ext cx="11052810" cy="7439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b="1" kern="1200" dirty="0">
              <a:solidFill>
                <a:srgbClr val="FFFF00"/>
              </a:solidFill>
            </a:rPr>
            <a:t>‘A forward-thinking school where all pupils are encouraged to fulfil their potential in an inclusive, safe and caring community’</a:t>
          </a:r>
          <a:endParaRPr lang="en-US" sz="2100" kern="1200" dirty="0">
            <a:solidFill>
              <a:srgbClr val="FFFF00"/>
            </a:solidFill>
          </a:endParaRPr>
        </a:p>
      </dsp:txBody>
      <dsp:txXfrm>
        <a:off x="0" y="635"/>
        <a:ext cx="11052810" cy="743908"/>
      </dsp:txXfrm>
    </dsp:sp>
    <dsp:sp modelId="{9B1E7100-71B8-4851-843B-E16E616E0E64}">
      <dsp:nvSpPr>
        <dsp:cNvPr id="0" name=""/>
        <dsp:cNvSpPr/>
      </dsp:nvSpPr>
      <dsp:spPr>
        <a:xfrm>
          <a:off x="0" y="744544"/>
          <a:ext cx="110528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F49BA1-C906-4EEE-8ACB-B0E77157B12A}">
      <dsp:nvSpPr>
        <dsp:cNvPr id="0" name=""/>
        <dsp:cNvSpPr/>
      </dsp:nvSpPr>
      <dsp:spPr>
        <a:xfrm>
          <a:off x="0" y="744544"/>
          <a:ext cx="11052810" cy="7439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>
              <a:solidFill>
                <a:srgbClr val="FFFF00"/>
              </a:solidFill>
            </a:rPr>
            <a:t>The school operates under the core values of R-E-A-C-H:  These values are used to create a learning culture and students are rewarded for demonstrating them in College. </a:t>
          </a:r>
          <a:endParaRPr lang="en-US" sz="2100" kern="1200" dirty="0">
            <a:solidFill>
              <a:srgbClr val="FFFF00"/>
            </a:solidFill>
          </a:endParaRPr>
        </a:p>
      </dsp:txBody>
      <dsp:txXfrm>
        <a:off x="0" y="744544"/>
        <a:ext cx="11052810" cy="743908"/>
      </dsp:txXfrm>
    </dsp:sp>
    <dsp:sp modelId="{E88EA00E-4688-4AC4-8143-2C7F93F27765}">
      <dsp:nvSpPr>
        <dsp:cNvPr id="0" name=""/>
        <dsp:cNvSpPr/>
      </dsp:nvSpPr>
      <dsp:spPr>
        <a:xfrm>
          <a:off x="0" y="1488453"/>
          <a:ext cx="110528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9C89ED-45CD-43CA-9681-7D980F8D44F0}">
      <dsp:nvSpPr>
        <dsp:cNvPr id="0" name=""/>
        <dsp:cNvSpPr/>
      </dsp:nvSpPr>
      <dsp:spPr>
        <a:xfrm>
          <a:off x="0" y="1488453"/>
          <a:ext cx="11052810" cy="7439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>
              <a:solidFill>
                <a:srgbClr val="FFFF00"/>
              </a:solidFill>
            </a:rPr>
            <a:t>R – Respect</a:t>
          </a:r>
          <a:endParaRPr lang="en-US" sz="2100" kern="1200">
            <a:solidFill>
              <a:srgbClr val="FFFF00"/>
            </a:solidFill>
          </a:endParaRPr>
        </a:p>
      </dsp:txBody>
      <dsp:txXfrm>
        <a:off x="0" y="1488453"/>
        <a:ext cx="11052810" cy="743908"/>
      </dsp:txXfrm>
    </dsp:sp>
    <dsp:sp modelId="{BC927C85-449F-4DDB-88FF-D30E555EEBCC}">
      <dsp:nvSpPr>
        <dsp:cNvPr id="0" name=""/>
        <dsp:cNvSpPr/>
      </dsp:nvSpPr>
      <dsp:spPr>
        <a:xfrm>
          <a:off x="0" y="2232361"/>
          <a:ext cx="110528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BCCC8F-D5A1-40D8-9B8C-1B563C02F66E}">
      <dsp:nvSpPr>
        <dsp:cNvPr id="0" name=""/>
        <dsp:cNvSpPr/>
      </dsp:nvSpPr>
      <dsp:spPr>
        <a:xfrm>
          <a:off x="0" y="2232361"/>
          <a:ext cx="11052810" cy="7439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>
              <a:solidFill>
                <a:srgbClr val="FFFF00"/>
              </a:solidFill>
            </a:rPr>
            <a:t>E – Effort</a:t>
          </a:r>
          <a:endParaRPr lang="en-US" sz="2100" kern="1200">
            <a:solidFill>
              <a:srgbClr val="FFFF00"/>
            </a:solidFill>
          </a:endParaRPr>
        </a:p>
      </dsp:txBody>
      <dsp:txXfrm>
        <a:off x="0" y="2232361"/>
        <a:ext cx="11052810" cy="743908"/>
      </dsp:txXfrm>
    </dsp:sp>
    <dsp:sp modelId="{9315DB33-35B8-44FB-83C8-46D66BE250E0}">
      <dsp:nvSpPr>
        <dsp:cNvPr id="0" name=""/>
        <dsp:cNvSpPr/>
      </dsp:nvSpPr>
      <dsp:spPr>
        <a:xfrm>
          <a:off x="0" y="2976270"/>
          <a:ext cx="110528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9635CE-0034-417C-A8DA-6AEB68665D33}">
      <dsp:nvSpPr>
        <dsp:cNvPr id="0" name=""/>
        <dsp:cNvSpPr/>
      </dsp:nvSpPr>
      <dsp:spPr>
        <a:xfrm>
          <a:off x="0" y="2976270"/>
          <a:ext cx="11052810" cy="7439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>
              <a:solidFill>
                <a:srgbClr val="FFFF00"/>
              </a:solidFill>
            </a:rPr>
            <a:t>A – Achievement</a:t>
          </a:r>
          <a:endParaRPr lang="en-US" sz="2100" kern="1200">
            <a:solidFill>
              <a:srgbClr val="FFFF00"/>
            </a:solidFill>
          </a:endParaRPr>
        </a:p>
      </dsp:txBody>
      <dsp:txXfrm>
        <a:off x="0" y="2976270"/>
        <a:ext cx="11052810" cy="743908"/>
      </dsp:txXfrm>
    </dsp:sp>
    <dsp:sp modelId="{E6003F79-B990-4486-A565-F531D07685D6}">
      <dsp:nvSpPr>
        <dsp:cNvPr id="0" name=""/>
        <dsp:cNvSpPr/>
      </dsp:nvSpPr>
      <dsp:spPr>
        <a:xfrm>
          <a:off x="0" y="3720178"/>
          <a:ext cx="110528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E30A45-4ABE-4520-B35C-C3558F152215}">
      <dsp:nvSpPr>
        <dsp:cNvPr id="0" name=""/>
        <dsp:cNvSpPr/>
      </dsp:nvSpPr>
      <dsp:spPr>
        <a:xfrm>
          <a:off x="0" y="3720178"/>
          <a:ext cx="11052810" cy="7439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>
              <a:solidFill>
                <a:srgbClr val="FFFF00"/>
              </a:solidFill>
            </a:rPr>
            <a:t>C – Community</a:t>
          </a:r>
          <a:endParaRPr lang="en-US" sz="2100" kern="1200">
            <a:solidFill>
              <a:srgbClr val="FFFF00"/>
            </a:solidFill>
          </a:endParaRPr>
        </a:p>
      </dsp:txBody>
      <dsp:txXfrm>
        <a:off x="0" y="3720178"/>
        <a:ext cx="11052810" cy="743908"/>
      </dsp:txXfrm>
    </dsp:sp>
    <dsp:sp modelId="{B21244EC-F634-45E9-A5D6-8FF36BEB534A}">
      <dsp:nvSpPr>
        <dsp:cNvPr id="0" name=""/>
        <dsp:cNvSpPr/>
      </dsp:nvSpPr>
      <dsp:spPr>
        <a:xfrm>
          <a:off x="0" y="4464087"/>
          <a:ext cx="110528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C0C6E1-81FC-4249-B164-5147AA177E2E}">
      <dsp:nvSpPr>
        <dsp:cNvPr id="0" name=""/>
        <dsp:cNvSpPr/>
      </dsp:nvSpPr>
      <dsp:spPr>
        <a:xfrm>
          <a:off x="0" y="4464087"/>
          <a:ext cx="11052810" cy="7439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>
              <a:solidFill>
                <a:srgbClr val="FFFF00"/>
              </a:solidFill>
            </a:rPr>
            <a:t>H – Happiness</a:t>
          </a:r>
          <a:endParaRPr lang="en-US" sz="2100" kern="1200" dirty="0">
            <a:solidFill>
              <a:srgbClr val="FFFF00"/>
            </a:solidFill>
          </a:endParaRPr>
        </a:p>
      </dsp:txBody>
      <dsp:txXfrm>
        <a:off x="0" y="4464087"/>
        <a:ext cx="11052810" cy="7439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E21AE9-C299-453B-B18B-85724E0A1A04}">
      <dsp:nvSpPr>
        <dsp:cNvPr id="0" name=""/>
        <dsp:cNvSpPr/>
      </dsp:nvSpPr>
      <dsp:spPr>
        <a:xfrm>
          <a:off x="0" y="0"/>
          <a:ext cx="4389120" cy="21503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b="1" kern="1200" dirty="0"/>
            <a:t>If a pupil needs to leave for an appointment, a signed note presented to Form tutor to be signed.</a:t>
          </a:r>
          <a:endParaRPr lang="en-US" sz="2600" kern="1200" dirty="0"/>
        </a:p>
      </dsp:txBody>
      <dsp:txXfrm>
        <a:off x="104970" y="104970"/>
        <a:ext cx="4179180" cy="1940373"/>
      </dsp:txXfrm>
    </dsp:sp>
    <dsp:sp modelId="{EEFBF9E8-08E8-4FEF-A20A-46B830BAC86F}">
      <dsp:nvSpPr>
        <dsp:cNvPr id="0" name=""/>
        <dsp:cNvSpPr/>
      </dsp:nvSpPr>
      <dsp:spPr>
        <a:xfrm>
          <a:off x="0" y="2572324"/>
          <a:ext cx="4389120" cy="21503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b="1" kern="1200" dirty="0"/>
            <a:t>Pupils must sign out at the school office and we request that parent/carers collect pupils from the building.</a:t>
          </a:r>
          <a:endParaRPr lang="en-US" sz="2600" kern="1200" dirty="0"/>
        </a:p>
      </dsp:txBody>
      <dsp:txXfrm>
        <a:off x="104970" y="2677294"/>
        <a:ext cx="4179180" cy="194037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8FB973-C99C-4D47-9E3B-38F732AAB4B3}">
      <dsp:nvSpPr>
        <dsp:cNvPr id="0" name=""/>
        <dsp:cNvSpPr/>
      </dsp:nvSpPr>
      <dsp:spPr>
        <a:xfrm>
          <a:off x="0" y="541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55CA71-E7FB-4E01-9DB6-9042ADA12B2F}">
      <dsp:nvSpPr>
        <dsp:cNvPr id="0" name=""/>
        <dsp:cNvSpPr/>
      </dsp:nvSpPr>
      <dsp:spPr>
        <a:xfrm>
          <a:off x="0" y="541"/>
          <a:ext cx="4038600" cy="6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/>
            <a:t>Basketball</a:t>
          </a:r>
          <a:endParaRPr lang="en-US" sz="3000" kern="1200" dirty="0"/>
        </a:p>
      </dsp:txBody>
      <dsp:txXfrm>
        <a:off x="0" y="541"/>
        <a:ext cx="4038600" cy="633393"/>
      </dsp:txXfrm>
    </dsp:sp>
    <dsp:sp modelId="{E9E1FE97-915E-49C7-8E46-137F560256E5}">
      <dsp:nvSpPr>
        <dsp:cNvPr id="0" name=""/>
        <dsp:cNvSpPr/>
      </dsp:nvSpPr>
      <dsp:spPr>
        <a:xfrm>
          <a:off x="0" y="633935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3A2B90-C933-43FD-B893-7A80C0E1A53E}">
      <dsp:nvSpPr>
        <dsp:cNvPr id="0" name=""/>
        <dsp:cNvSpPr/>
      </dsp:nvSpPr>
      <dsp:spPr>
        <a:xfrm>
          <a:off x="0" y="633935"/>
          <a:ext cx="4038600" cy="6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/>
            <a:t>Netball</a:t>
          </a:r>
          <a:endParaRPr lang="en-US" sz="3000" kern="1200" dirty="0"/>
        </a:p>
      </dsp:txBody>
      <dsp:txXfrm>
        <a:off x="0" y="633935"/>
        <a:ext cx="4038600" cy="633393"/>
      </dsp:txXfrm>
    </dsp:sp>
    <dsp:sp modelId="{1ED288C2-52AC-499E-8B35-9B62A8B6541C}">
      <dsp:nvSpPr>
        <dsp:cNvPr id="0" name=""/>
        <dsp:cNvSpPr/>
      </dsp:nvSpPr>
      <dsp:spPr>
        <a:xfrm>
          <a:off x="0" y="1267329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99C41A-C35E-49A0-8990-172D8D6C2C34}">
      <dsp:nvSpPr>
        <dsp:cNvPr id="0" name=""/>
        <dsp:cNvSpPr/>
      </dsp:nvSpPr>
      <dsp:spPr>
        <a:xfrm>
          <a:off x="0" y="1267329"/>
          <a:ext cx="4038600" cy="6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/>
            <a:t>Football</a:t>
          </a:r>
          <a:endParaRPr lang="en-US" sz="3000" kern="1200" dirty="0"/>
        </a:p>
      </dsp:txBody>
      <dsp:txXfrm>
        <a:off x="0" y="1267329"/>
        <a:ext cx="4038600" cy="633393"/>
      </dsp:txXfrm>
    </dsp:sp>
    <dsp:sp modelId="{65B6D525-DF6A-411E-92E8-12CB7651FFAF}">
      <dsp:nvSpPr>
        <dsp:cNvPr id="0" name=""/>
        <dsp:cNvSpPr/>
      </dsp:nvSpPr>
      <dsp:spPr>
        <a:xfrm>
          <a:off x="0" y="1900723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0BDEAF-45CD-4C24-9394-3AEF205D4AE0}">
      <dsp:nvSpPr>
        <dsp:cNvPr id="0" name=""/>
        <dsp:cNvSpPr/>
      </dsp:nvSpPr>
      <dsp:spPr>
        <a:xfrm>
          <a:off x="0" y="1900723"/>
          <a:ext cx="4038600" cy="6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/>
            <a:t>Hockey</a:t>
          </a:r>
          <a:endParaRPr lang="en-US" sz="3000" kern="1200"/>
        </a:p>
      </dsp:txBody>
      <dsp:txXfrm>
        <a:off x="0" y="1900723"/>
        <a:ext cx="4038600" cy="633393"/>
      </dsp:txXfrm>
    </dsp:sp>
    <dsp:sp modelId="{55CECA28-BE4E-468D-9C2B-C7EBB5863859}">
      <dsp:nvSpPr>
        <dsp:cNvPr id="0" name=""/>
        <dsp:cNvSpPr/>
      </dsp:nvSpPr>
      <dsp:spPr>
        <a:xfrm>
          <a:off x="0" y="2534116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56025E-FBC7-4CED-A6FE-B4CC0CB36A45}">
      <dsp:nvSpPr>
        <dsp:cNvPr id="0" name=""/>
        <dsp:cNvSpPr/>
      </dsp:nvSpPr>
      <dsp:spPr>
        <a:xfrm>
          <a:off x="0" y="2534116"/>
          <a:ext cx="4038600" cy="6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/>
            <a:t>Rugby</a:t>
          </a:r>
          <a:endParaRPr lang="en-US" sz="3000" kern="1200"/>
        </a:p>
      </dsp:txBody>
      <dsp:txXfrm>
        <a:off x="0" y="2534116"/>
        <a:ext cx="4038600" cy="633393"/>
      </dsp:txXfrm>
    </dsp:sp>
    <dsp:sp modelId="{512F029E-DF75-4BD7-BA15-FB16AD92C941}">
      <dsp:nvSpPr>
        <dsp:cNvPr id="0" name=""/>
        <dsp:cNvSpPr/>
      </dsp:nvSpPr>
      <dsp:spPr>
        <a:xfrm>
          <a:off x="0" y="3167510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51108E-469C-47FA-BB60-19C0FA7BC11F}">
      <dsp:nvSpPr>
        <dsp:cNvPr id="0" name=""/>
        <dsp:cNvSpPr/>
      </dsp:nvSpPr>
      <dsp:spPr>
        <a:xfrm>
          <a:off x="0" y="3167510"/>
          <a:ext cx="4038600" cy="6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Badminton</a:t>
          </a:r>
          <a:endParaRPr lang="en-US" sz="3000" kern="1200" dirty="0"/>
        </a:p>
      </dsp:txBody>
      <dsp:txXfrm>
        <a:off x="0" y="3167510"/>
        <a:ext cx="4038600" cy="633393"/>
      </dsp:txXfrm>
    </dsp:sp>
    <dsp:sp modelId="{338754B4-7D6C-428B-804E-A6B91A1E581E}">
      <dsp:nvSpPr>
        <dsp:cNvPr id="0" name=""/>
        <dsp:cNvSpPr/>
      </dsp:nvSpPr>
      <dsp:spPr>
        <a:xfrm>
          <a:off x="0" y="3800904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610D8B-ABF8-44E9-BACE-0F8AC4A75D98}">
      <dsp:nvSpPr>
        <dsp:cNvPr id="0" name=""/>
        <dsp:cNvSpPr/>
      </dsp:nvSpPr>
      <dsp:spPr>
        <a:xfrm>
          <a:off x="0" y="3800904"/>
          <a:ext cx="4038600" cy="6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Running club</a:t>
          </a:r>
        </a:p>
      </dsp:txBody>
      <dsp:txXfrm>
        <a:off x="0" y="3800904"/>
        <a:ext cx="4038600" cy="63339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8FB973-C99C-4D47-9E3B-38F732AAB4B3}">
      <dsp:nvSpPr>
        <dsp:cNvPr id="0" name=""/>
        <dsp:cNvSpPr/>
      </dsp:nvSpPr>
      <dsp:spPr>
        <a:xfrm>
          <a:off x="0" y="541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55CA71-E7FB-4E01-9DB6-9042ADA12B2F}">
      <dsp:nvSpPr>
        <dsp:cNvPr id="0" name=""/>
        <dsp:cNvSpPr/>
      </dsp:nvSpPr>
      <dsp:spPr>
        <a:xfrm>
          <a:off x="0" y="541"/>
          <a:ext cx="4038600" cy="6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Art Club</a:t>
          </a:r>
        </a:p>
      </dsp:txBody>
      <dsp:txXfrm>
        <a:off x="0" y="541"/>
        <a:ext cx="4038600" cy="633393"/>
      </dsp:txXfrm>
    </dsp:sp>
    <dsp:sp modelId="{E9E1FE97-915E-49C7-8E46-137F560256E5}">
      <dsp:nvSpPr>
        <dsp:cNvPr id="0" name=""/>
        <dsp:cNvSpPr/>
      </dsp:nvSpPr>
      <dsp:spPr>
        <a:xfrm>
          <a:off x="0" y="633935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3A2B90-C933-43FD-B893-7A80C0E1A53E}">
      <dsp:nvSpPr>
        <dsp:cNvPr id="0" name=""/>
        <dsp:cNvSpPr/>
      </dsp:nvSpPr>
      <dsp:spPr>
        <a:xfrm>
          <a:off x="0" y="633935"/>
          <a:ext cx="4038600" cy="6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/>
            <a:t>Science Club</a:t>
          </a:r>
          <a:endParaRPr lang="en-US" sz="3000" kern="1200" dirty="0"/>
        </a:p>
      </dsp:txBody>
      <dsp:txXfrm>
        <a:off x="0" y="633935"/>
        <a:ext cx="4038600" cy="633393"/>
      </dsp:txXfrm>
    </dsp:sp>
    <dsp:sp modelId="{1ED288C2-52AC-499E-8B35-9B62A8B6541C}">
      <dsp:nvSpPr>
        <dsp:cNvPr id="0" name=""/>
        <dsp:cNvSpPr/>
      </dsp:nvSpPr>
      <dsp:spPr>
        <a:xfrm>
          <a:off x="0" y="1267329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99C41A-C35E-49A0-8990-172D8D6C2C34}">
      <dsp:nvSpPr>
        <dsp:cNvPr id="0" name=""/>
        <dsp:cNvSpPr/>
      </dsp:nvSpPr>
      <dsp:spPr>
        <a:xfrm>
          <a:off x="0" y="1267329"/>
          <a:ext cx="4038600" cy="6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/>
            <a:t>Cookery Club</a:t>
          </a:r>
          <a:endParaRPr lang="en-US" sz="3000" kern="1200" dirty="0"/>
        </a:p>
      </dsp:txBody>
      <dsp:txXfrm>
        <a:off x="0" y="1267329"/>
        <a:ext cx="4038600" cy="633393"/>
      </dsp:txXfrm>
    </dsp:sp>
    <dsp:sp modelId="{65B6D525-DF6A-411E-92E8-12CB7651FFAF}">
      <dsp:nvSpPr>
        <dsp:cNvPr id="0" name=""/>
        <dsp:cNvSpPr/>
      </dsp:nvSpPr>
      <dsp:spPr>
        <a:xfrm>
          <a:off x="0" y="1900723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0BDEAF-45CD-4C24-9394-3AEF205D4AE0}">
      <dsp:nvSpPr>
        <dsp:cNvPr id="0" name=""/>
        <dsp:cNvSpPr/>
      </dsp:nvSpPr>
      <dsp:spPr>
        <a:xfrm>
          <a:off x="0" y="1900723"/>
          <a:ext cx="4038600" cy="6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/>
            <a:t>Scripture Union</a:t>
          </a:r>
          <a:endParaRPr lang="en-US" sz="3000" kern="1200" dirty="0"/>
        </a:p>
      </dsp:txBody>
      <dsp:txXfrm>
        <a:off x="0" y="1900723"/>
        <a:ext cx="4038600" cy="633393"/>
      </dsp:txXfrm>
    </dsp:sp>
    <dsp:sp modelId="{55CECA28-BE4E-468D-9C2B-C7EBB5863859}">
      <dsp:nvSpPr>
        <dsp:cNvPr id="0" name=""/>
        <dsp:cNvSpPr/>
      </dsp:nvSpPr>
      <dsp:spPr>
        <a:xfrm>
          <a:off x="0" y="2534116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56025E-FBC7-4CED-A6FE-B4CC0CB36A45}">
      <dsp:nvSpPr>
        <dsp:cNvPr id="0" name=""/>
        <dsp:cNvSpPr/>
      </dsp:nvSpPr>
      <dsp:spPr>
        <a:xfrm>
          <a:off x="0" y="2534116"/>
          <a:ext cx="4038600" cy="6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/>
            <a:t>School Production</a:t>
          </a:r>
          <a:endParaRPr lang="en-US" sz="3000" kern="1200" dirty="0"/>
        </a:p>
      </dsp:txBody>
      <dsp:txXfrm>
        <a:off x="0" y="2534116"/>
        <a:ext cx="4038600" cy="633393"/>
      </dsp:txXfrm>
    </dsp:sp>
    <dsp:sp modelId="{512F029E-DF75-4BD7-BA15-FB16AD92C941}">
      <dsp:nvSpPr>
        <dsp:cNvPr id="0" name=""/>
        <dsp:cNvSpPr/>
      </dsp:nvSpPr>
      <dsp:spPr>
        <a:xfrm>
          <a:off x="0" y="3167510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51108E-469C-47FA-BB60-19C0FA7BC11F}">
      <dsp:nvSpPr>
        <dsp:cNvPr id="0" name=""/>
        <dsp:cNvSpPr/>
      </dsp:nvSpPr>
      <dsp:spPr>
        <a:xfrm>
          <a:off x="0" y="3167510"/>
          <a:ext cx="4038600" cy="6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/>
            <a:t>Brighter minds</a:t>
          </a:r>
          <a:endParaRPr lang="en-US" sz="3000" kern="1200" dirty="0"/>
        </a:p>
      </dsp:txBody>
      <dsp:txXfrm>
        <a:off x="0" y="3167510"/>
        <a:ext cx="4038600" cy="633393"/>
      </dsp:txXfrm>
    </dsp:sp>
    <dsp:sp modelId="{338754B4-7D6C-428B-804E-A6B91A1E581E}">
      <dsp:nvSpPr>
        <dsp:cNvPr id="0" name=""/>
        <dsp:cNvSpPr/>
      </dsp:nvSpPr>
      <dsp:spPr>
        <a:xfrm>
          <a:off x="0" y="3800904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610D8B-ABF8-44E9-BACE-0F8AC4A75D98}">
      <dsp:nvSpPr>
        <dsp:cNvPr id="0" name=""/>
        <dsp:cNvSpPr/>
      </dsp:nvSpPr>
      <dsp:spPr>
        <a:xfrm>
          <a:off x="0" y="3800904"/>
          <a:ext cx="4038600" cy="6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/>
            <a:t>Warhammer</a:t>
          </a:r>
        </a:p>
      </dsp:txBody>
      <dsp:txXfrm>
        <a:off x="0" y="3800904"/>
        <a:ext cx="4038600" cy="63339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8FB973-C99C-4D47-9E3B-38F732AAB4B3}">
      <dsp:nvSpPr>
        <dsp:cNvPr id="0" name=""/>
        <dsp:cNvSpPr/>
      </dsp:nvSpPr>
      <dsp:spPr>
        <a:xfrm>
          <a:off x="0" y="541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55CA71-E7FB-4E01-9DB6-9042ADA12B2F}">
      <dsp:nvSpPr>
        <dsp:cNvPr id="0" name=""/>
        <dsp:cNvSpPr/>
      </dsp:nvSpPr>
      <dsp:spPr>
        <a:xfrm>
          <a:off x="0" y="541"/>
          <a:ext cx="4038600" cy="6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Cricket</a:t>
          </a:r>
        </a:p>
      </dsp:txBody>
      <dsp:txXfrm>
        <a:off x="0" y="541"/>
        <a:ext cx="4038600" cy="633393"/>
      </dsp:txXfrm>
    </dsp:sp>
    <dsp:sp modelId="{E9E1FE97-915E-49C7-8E46-137F560256E5}">
      <dsp:nvSpPr>
        <dsp:cNvPr id="0" name=""/>
        <dsp:cNvSpPr/>
      </dsp:nvSpPr>
      <dsp:spPr>
        <a:xfrm>
          <a:off x="0" y="633935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3A2B90-C933-43FD-B893-7A80C0E1A53E}">
      <dsp:nvSpPr>
        <dsp:cNvPr id="0" name=""/>
        <dsp:cNvSpPr/>
      </dsp:nvSpPr>
      <dsp:spPr>
        <a:xfrm>
          <a:off x="0" y="633935"/>
          <a:ext cx="4038600" cy="6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 dirty="0"/>
        </a:p>
      </dsp:txBody>
      <dsp:txXfrm>
        <a:off x="0" y="633935"/>
        <a:ext cx="4038600" cy="633393"/>
      </dsp:txXfrm>
    </dsp:sp>
    <dsp:sp modelId="{1ED288C2-52AC-499E-8B35-9B62A8B6541C}">
      <dsp:nvSpPr>
        <dsp:cNvPr id="0" name=""/>
        <dsp:cNvSpPr/>
      </dsp:nvSpPr>
      <dsp:spPr>
        <a:xfrm>
          <a:off x="0" y="1267329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99C41A-C35E-49A0-8990-172D8D6C2C34}">
      <dsp:nvSpPr>
        <dsp:cNvPr id="0" name=""/>
        <dsp:cNvSpPr/>
      </dsp:nvSpPr>
      <dsp:spPr>
        <a:xfrm>
          <a:off x="0" y="1267329"/>
          <a:ext cx="4038600" cy="6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 dirty="0"/>
        </a:p>
      </dsp:txBody>
      <dsp:txXfrm>
        <a:off x="0" y="1267329"/>
        <a:ext cx="4038600" cy="633393"/>
      </dsp:txXfrm>
    </dsp:sp>
    <dsp:sp modelId="{65B6D525-DF6A-411E-92E8-12CB7651FFAF}">
      <dsp:nvSpPr>
        <dsp:cNvPr id="0" name=""/>
        <dsp:cNvSpPr/>
      </dsp:nvSpPr>
      <dsp:spPr>
        <a:xfrm>
          <a:off x="0" y="1900723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0BDEAF-45CD-4C24-9394-3AEF205D4AE0}">
      <dsp:nvSpPr>
        <dsp:cNvPr id="0" name=""/>
        <dsp:cNvSpPr/>
      </dsp:nvSpPr>
      <dsp:spPr>
        <a:xfrm>
          <a:off x="0" y="1900723"/>
          <a:ext cx="4038600" cy="6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/>
            <a:t>Choir</a:t>
          </a:r>
          <a:endParaRPr lang="en-US" sz="3000" kern="1200" dirty="0"/>
        </a:p>
      </dsp:txBody>
      <dsp:txXfrm>
        <a:off x="0" y="1900723"/>
        <a:ext cx="4038600" cy="633393"/>
      </dsp:txXfrm>
    </dsp:sp>
    <dsp:sp modelId="{55CECA28-BE4E-468D-9C2B-C7EBB5863859}">
      <dsp:nvSpPr>
        <dsp:cNvPr id="0" name=""/>
        <dsp:cNvSpPr/>
      </dsp:nvSpPr>
      <dsp:spPr>
        <a:xfrm>
          <a:off x="0" y="2534116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56025E-FBC7-4CED-A6FE-B4CC0CB36A45}">
      <dsp:nvSpPr>
        <dsp:cNvPr id="0" name=""/>
        <dsp:cNvSpPr/>
      </dsp:nvSpPr>
      <dsp:spPr>
        <a:xfrm>
          <a:off x="0" y="2534116"/>
          <a:ext cx="4038600" cy="6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 dirty="0"/>
        </a:p>
      </dsp:txBody>
      <dsp:txXfrm>
        <a:off x="0" y="2534116"/>
        <a:ext cx="4038600" cy="633393"/>
      </dsp:txXfrm>
    </dsp:sp>
    <dsp:sp modelId="{512F029E-DF75-4BD7-BA15-FB16AD92C941}">
      <dsp:nvSpPr>
        <dsp:cNvPr id="0" name=""/>
        <dsp:cNvSpPr/>
      </dsp:nvSpPr>
      <dsp:spPr>
        <a:xfrm>
          <a:off x="0" y="3167510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51108E-469C-47FA-BB60-19C0FA7BC11F}">
      <dsp:nvSpPr>
        <dsp:cNvPr id="0" name=""/>
        <dsp:cNvSpPr/>
      </dsp:nvSpPr>
      <dsp:spPr>
        <a:xfrm>
          <a:off x="0" y="3167510"/>
          <a:ext cx="4038600" cy="6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 dirty="0"/>
        </a:p>
      </dsp:txBody>
      <dsp:txXfrm>
        <a:off x="0" y="3167510"/>
        <a:ext cx="4038600" cy="633393"/>
      </dsp:txXfrm>
    </dsp:sp>
    <dsp:sp modelId="{338754B4-7D6C-428B-804E-A6B91A1E581E}">
      <dsp:nvSpPr>
        <dsp:cNvPr id="0" name=""/>
        <dsp:cNvSpPr/>
      </dsp:nvSpPr>
      <dsp:spPr>
        <a:xfrm>
          <a:off x="0" y="3800904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610D8B-ABF8-44E9-BACE-0F8AC4A75D98}">
      <dsp:nvSpPr>
        <dsp:cNvPr id="0" name=""/>
        <dsp:cNvSpPr/>
      </dsp:nvSpPr>
      <dsp:spPr>
        <a:xfrm>
          <a:off x="0" y="1268969"/>
          <a:ext cx="4038600" cy="6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/>
            <a:t>Cadets</a:t>
          </a:r>
        </a:p>
      </dsp:txBody>
      <dsp:txXfrm>
        <a:off x="0" y="1268969"/>
        <a:ext cx="4038600" cy="63339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10F12C-E338-494C-8792-6C5C3D28C754}">
      <dsp:nvSpPr>
        <dsp:cNvPr id="0" name=""/>
        <dsp:cNvSpPr/>
      </dsp:nvSpPr>
      <dsp:spPr>
        <a:xfrm>
          <a:off x="0" y="2837"/>
          <a:ext cx="6261100" cy="8424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kern="1200"/>
            <a:t>Text Message</a:t>
          </a:r>
          <a:endParaRPr lang="en-US" sz="3600" kern="1200"/>
        </a:p>
      </dsp:txBody>
      <dsp:txXfrm>
        <a:off x="41123" y="43960"/>
        <a:ext cx="6178854" cy="760154"/>
      </dsp:txXfrm>
    </dsp:sp>
    <dsp:sp modelId="{2EE2ADDF-9EBF-4A3F-94DE-4A8A1ADDE062}">
      <dsp:nvSpPr>
        <dsp:cNvPr id="0" name=""/>
        <dsp:cNvSpPr/>
      </dsp:nvSpPr>
      <dsp:spPr>
        <a:xfrm>
          <a:off x="0" y="948917"/>
          <a:ext cx="6261100" cy="8424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kern="1200"/>
            <a:t>Email</a:t>
          </a:r>
          <a:endParaRPr lang="en-US" sz="3600" kern="1200"/>
        </a:p>
      </dsp:txBody>
      <dsp:txXfrm>
        <a:off x="41123" y="990040"/>
        <a:ext cx="6178854" cy="760154"/>
      </dsp:txXfrm>
    </dsp:sp>
    <dsp:sp modelId="{D56B5948-FC2D-4F6D-B66E-614A542ED145}">
      <dsp:nvSpPr>
        <dsp:cNvPr id="0" name=""/>
        <dsp:cNvSpPr/>
      </dsp:nvSpPr>
      <dsp:spPr>
        <a:xfrm>
          <a:off x="0" y="1894997"/>
          <a:ext cx="6261100" cy="84240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kern="1200"/>
            <a:t>Phonecall</a:t>
          </a:r>
          <a:endParaRPr lang="en-US" sz="3600" kern="1200"/>
        </a:p>
      </dsp:txBody>
      <dsp:txXfrm>
        <a:off x="41123" y="1936120"/>
        <a:ext cx="6178854" cy="760154"/>
      </dsp:txXfrm>
    </dsp:sp>
    <dsp:sp modelId="{408DB160-14CA-44D3-A0E0-AB85E8EBCDCE}">
      <dsp:nvSpPr>
        <dsp:cNvPr id="0" name=""/>
        <dsp:cNvSpPr/>
      </dsp:nvSpPr>
      <dsp:spPr>
        <a:xfrm>
          <a:off x="0" y="2841077"/>
          <a:ext cx="6261100" cy="8424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kern="1200" dirty="0"/>
            <a:t>SIMS App</a:t>
          </a:r>
          <a:endParaRPr lang="en-US" sz="3600" kern="1200" dirty="0"/>
        </a:p>
      </dsp:txBody>
      <dsp:txXfrm>
        <a:off x="41123" y="2882200"/>
        <a:ext cx="6178854" cy="760154"/>
      </dsp:txXfrm>
    </dsp:sp>
    <dsp:sp modelId="{47044C89-B5FB-463B-85AF-719DCCBD7F51}">
      <dsp:nvSpPr>
        <dsp:cNvPr id="0" name=""/>
        <dsp:cNvSpPr/>
      </dsp:nvSpPr>
      <dsp:spPr>
        <a:xfrm>
          <a:off x="0" y="3787157"/>
          <a:ext cx="6261100" cy="84240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kern="1200" dirty="0"/>
            <a:t>Parent Consultations</a:t>
          </a:r>
          <a:endParaRPr lang="en-US" sz="3600" kern="1200" dirty="0"/>
        </a:p>
      </dsp:txBody>
      <dsp:txXfrm>
        <a:off x="41123" y="3828280"/>
        <a:ext cx="6178854" cy="760154"/>
      </dsp:txXfrm>
    </dsp:sp>
    <dsp:sp modelId="{C6C7A54F-47BA-49E1-9705-0A6BB3DAFDDB}">
      <dsp:nvSpPr>
        <dsp:cNvPr id="0" name=""/>
        <dsp:cNvSpPr/>
      </dsp:nvSpPr>
      <dsp:spPr>
        <a:xfrm>
          <a:off x="0" y="4733237"/>
          <a:ext cx="6261100" cy="8424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kern="1200" dirty="0"/>
            <a:t>Social Media</a:t>
          </a:r>
          <a:endParaRPr lang="en-US" sz="3600" kern="1200" dirty="0"/>
        </a:p>
      </dsp:txBody>
      <dsp:txXfrm>
        <a:off x="41123" y="4774360"/>
        <a:ext cx="6178854" cy="76015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CBBCF9-3686-4350-BF7B-473BBB99B066}">
      <dsp:nvSpPr>
        <dsp:cNvPr id="0" name=""/>
        <dsp:cNvSpPr/>
      </dsp:nvSpPr>
      <dsp:spPr>
        <a:xfrm>
          <a:off x="0" y="535"/>
          <a:ext cx="8229600" cy="125372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294B53-FC8D-4D22-8A52-9C1E44E09929}">
      <dsp:nvSpPr>
        <dsp:cNvPr id="0" name=""/>
        <dsp:cNvSpPr/>
      </dsp:nvSpPr>
      <dsp:spPr>
        <a:xfrm>
          <a:off x="403345" y="3384374"/>
          <a:ext cx="689550" cy="6895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C8E5D5-E71E-415D-9767-CA9551CB4FCB}">
      <dsp:nvSpPr>
        <dsp:cNvPr id="0" name=""/>
        <dsp:cNvSpPr/>
      </dsp:nvSpPr>
      <dsp:spPr>
        <a:xfrm>
          <a:off x="1448055" y="535"/>
          <a:ext cx="6781544" cy="1253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686" tIns="132686" rIns="132686" bIns="132686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>
              <a:solidFill>
                <a:srgbClr val="00B050"/>
              </a:solidFill>
            </a:rPr>
            <a:t>Knowing target grades and teacher predictions to identify gaps </a:t>
          </a:r>
          <a:endParaRPr lang="en-US" sz="2500" kern="1200" dirty="0">
            <a:solidFill>
              <a:srgbClr val="00B050"/>
            </a:solidFill>
          </a:endParaRPr>
        </a:p>
      </dsp:txBody>
      <dsp:txXfrm>
        <a:off x="1448055" y="535"/>
        <a:ext cx="6781544" cy="1253728"/>
      </dsp:txXfrm>
    </dsp:sp>
    <dsp:sp modelId="{9585EF21-3B1D-4821-BA18-3329567B0953}">
      <dsp:nvSpPr>
        <dsp:cNvPr id="0" name=""/>
        <dsp:cNvSpPr/>
      </dsp:nvSpPr>
      <dsp:spPr>
        <a:xfrm>
          <a:off x="0" y="1567695"/>
          <a:ext cx="8229600" cy="125372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A5A349-A8DC-421B-9C63-E8F27A40AB20}">
      <dsp:nvSpPr>
        <dsp:cNvPr id="0" name=""/>
        <dsp:cNvSpPr/>
      </dsp:nvSpPr>
      <dsp:spPr>
        <a:xfrm>
          <a:off x="391133" y="291407"/>
          <a:ext cx="689550" cy="6895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38B903-19A9-4BFC-AEB2-7DC2173B54F1}">
      <dsp:nvSpPr>
        <dsp:cNvPr id="0" name=""/>
        <dsp:cNvSpPr/>
      </dsp:nvSpPr>
      <dsp:spPr>
        <a:xfrm>
          <a:off x="1448055" y="1567695"/>
          <a:ext cx="6781544" cy="1253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686" tIns="132686" rIns="132686" bIns="132686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rgbClr val="00B050"/>
              </a:solidFill>
            </a:rPr>
            <a:t>Identifying strengths and areas to be improved</a:t>
          </a:r>
        </a:p>
      </dsp:txBody>
      <dsp:txXfrm>
        <a:off x="1448055" y="1567695"/>
        <a:ext cx="6781544" cy="1253728"/>
      </dsp:txXfrm>
    </dsp:sp>
    <dsp:sp modelId="{6207927D-052C-48A3-BA5A-5B14A887791D}">
      <dsp:nvSpPr>
        <dsp:cNvPr id="0" name=""/>
        <dsp:cNvSpPr/>
      </dsp:nvSpPr>
      <dsp:spPr>
        <a:xfrm>
          <a:off x="0" y="3135391"/>
          <a:ext cx="8229600" cy="125372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35C52F-908D-4C1E-9096-3049D7E726AC}">
      <dsp:nvSpPr>
        <dsp:cNvPr id="0" name=""/>
        <dsp:cNvSpPr/>
      </dsp:nvSpPr>
      <dsp:spPr>
        <a:xfrm>
          <a:off x="391133" y="1803714"/>
          <a:ext cx="689550" cy="6895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9DAEF3-28BB-4CB9-8EF9-8753E88EBCEE}">
      <dsp:nvSpPr>
        <dsp:cNvPr id="0" name=""/>
        <dsp:cNvSpPr/>
      </dsp:nvSpPr>
      <dsp:spPr>
        <a:xfrm>
          <a:off x="1483455" y="3135391"/>
          <a:ext cx="5824396" cy="1253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686" tIns="132686" rIns="132686" bIns="132686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>
              <a:solidFill>
                <a:srgbClr val="00B050"/>
              </a:solidFill>
            </a:rPr>
            <a:t>Working toward closing gaps  </a:t>
          </a:r>
          <a:endParaRPr lang="en-US" sz="2500" kern="1200" dirty="0">
            <a:solidFill>
              <a:srgbClr val="00B050"/>
            </a:solidFill>
          </a:endParaRPr>
        </a:p>
      </dsp:txBody>
      <dsp:txXfrm>
        <a:off x="1483455" y="3135391"/>
        <a:ext cx="5824396" cy="12537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7359D3-F995-4EA8-8F6F-0D31E059B60D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3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18B892-6C59-4DCE-A0EC-68ABE8F100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942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Attending the evening</a:t>
            </a:r>
          </a:p>
          <a:p>
            <a:r>
              <a:rPr lang="en-GB" dirty="0"/>
              <a:t>For support when I was HOY in Year 9 and Year 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176315-A92F-4970-A441-3E97D99725A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66739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7268">
              <a:defRPr/>
            </a:pPr>
            <a:fld id="{7AA062D2-2AEF-476D-96AD-164B1F8572BC}" type="slidenum">
              <a:rPr lang="en-GB">
                <a:solidFill>
                  <a:prstClr val="black"/>
                </a:solidFill>
                <a:latin typeface="Calibri"/>
              </a:rPr>
              <a:pPr defTabSz="907268">
                <a:defRPr/>
              </a:pPr>
              <a:t>3</a:t>
            </a:fld>
            <a:endParaRPr lang="en-GB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8020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Pupils will be given 1 warning</a:t>
            </a:r>
          </a:p>
          <a:p>
            <a:endParaRPr lang="en-GB" dirty="0"/>
          </a:p>
          <a:p>
            <a:r>
              <a:rPr lang="en-GB" dirty="0"/>
              <a:t>2</a:t>
            </a:r>
            <a:r>
              <a:rPr lang="en-GB" baseline="30000" dirty="0"/>
              <a:t>nd</a:t>
            </a:r>
            <a:r>
              <a:rPr lang="en-GB" dirty="0"/>
              <a:t> time teacher can ask for mobile phone and for it to be collected in school office by parent/carer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18B892-6C59-4DCE-A0EC-68ABE8F100C6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63062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Being involved </a:t>
            </a:r>
          </a:p>
          <a:p>
            <a:r>
              <a:rPr lang="en-GB" dirty="0"/>
              <a:t> - fit and active</a:t>
            </a:r>
          </a:p>
          <a:p>
            <a:r>
              <a:rPr lang="en-GB" dirty="0"/>
              <a:t> - part of a team</a:t>
            </a:r>
          </a:p>
          <a:p>
            <a:r>
              <a:rPr lang="en-GB" dirty="0"/>
              <a:t> - represent school</a:t>
            </a:r>
          </a:p>
          <a:p>
            <a:r>
              <a:rPr lang="en-GB" dirty="0"/>
              <a:t> - CV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18B892-6C59-4DCE-A0EC-68ABE8F100C6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59699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Year 12 Parent afternoon 22/10/25 3.15pm-5.15pm</a:t>
            </a:r>
          </a:p>
          <a:p>
            <a:endParaRPr lang="en-GB" dirty="0"/>
          </a:p>
          <a:p>
            <a:r>
              <a:rPr lang="en-GB" dirty="0"/>
              <a:t>Year 11 Parent afternoon 13/1/25 during school day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176315-A92F-4970-A441-3E97D99725A6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374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SIMS App is the central method of communication</a:t>
            </a:r>
          </a:p>
          <a:p>
            <a:endParaRPr lang="en-GB" dirty="0"/>
          </a:p>
          <a:p>
            <a:r>
              <a:rPr lang="en-GB" dirty="0"/>
              <a:t>Must be logged on a semi-regular basis to stay logged in</a:t>
            </a:r>
          </a:p>
          <a:p>
            <a:endParaRPr lang="en-GB" dirty="0"/>
          </a:p>
          <a:p>
            <a:r>
              <a:rPr lang="en-GB" dirty="0"/>
              <a:t>Parent Pay is the central method of payment for all school payments</a:t>
            </a:r>
          </a:p>
          <a:p>
            <a:endParaRPr lang="en-GB" dirty="0"/>
          </a:p>
          <a:p>
            <a:r>
              <a:rPr lang="en-GB" dirty="0"/>
              <a:t>If you have difficulty with either, please contact the office</a:t>
            </a:r>
          </a:p>
          <a:p>
            <a:endParaRPr lang="en-GB" dirty="0"/>
          </a:p>
          <a:p>
            <a:r>
              <a:rPr lang="en-GB" dirty="0"/>
              <a:t>Behaviour points and attendance will impact involvement in school activities e.g. sports team, drama</a:t>
            </a:r>
            <a:r>
              <a:rPr lang="en-GB"/>
              <a:t>,  Year 12 school </a:t>
            </a:r>
            <a:r>
              <a:rPr lang="en-GB" dirty="0"/>
              <a:t>formal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176315-A92F-4970-A441-3E97D99725A6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65944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Friendship groups (Social relationships)</a:t>
            </a:r>
          </a:p>
          <a:p>
            <a:r>
              <a:rPr lang="en-GB" dirty="0"/>
              <a:t>Organisation – missing key information </a:t>
            </a:r>
          </a:p>
          <a:p>
            <a:r>
              <a:rPr lang="en-GB" dirty="0"/>
              <a:t>Emotional development  </a:t>
            </a:r>
          </a:p>
          <a:p>
            <a:r>
              <a:rPr lang="en-GB" dirty="0"/>
              <a:t>Routines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176315-A92F-4970-A441-3E97D99725A6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00811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7268">
              <a:defRPr/>
            </a:pPr>
            <a:fld id="{7AA062D2-2AEF-476D-96AD-164B1F8572BC}" type="slidenum">
              <a:rPr lang="en-GB">
                <a:solidFill>
                  <a:prstClr val="black"/>
                </a:solidFill>
                <a:latin typeface="Calibri"/>
              </a:rPr>
              <a:pPr defTabSz="907268">
                <a:defRPr/>
              </a:pPr>
              <a:t>21</a:t>
            </a:fld>
            <a:endParaRPr lang="en-GB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049776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7268">
              <a:defRPr/>
            </a:pPr>
            <a:fld id="{7AA062D2-2AEF-476D-96AD-164B1F8572BC}" type="slidenum">
              <a:rPr lang="en-GB">
                <a:solidFill>
                  <a:prstClr val="black"/>
                </a:solidFill>
                <a:latin typeface="Calibri"/>
              </a:rPr>
              <a:pPr defTabSz="907268">
                <a:defRPr/>
              </a:pPr>
              <a:t>22</a:t>
            </a:fld>
            <a:endParaRPr lang="en-GB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13507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8-10 hours of sleep for a teenager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7268">
              <a:defRPr/>
            </a:pPr>
            <a:fld id="{7AA062D2-2AEF-476D-96AD-164B1F8572BC}" type="slidenum">
              <a:rPr lang="en-GB">
                <a:solidFill>
                  <a:prstClr val="black"/>
                </a:solidFill>
                <a:latin typeface="Calibri"/>
              </a:rPr>
              <a:pPr defTabSz="907268">
                <a:defRPr/>
              </a:pPr>
              <a:t>23</a:t>
            </a:fld>
            <a:endParaRPr lang="en-GB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002389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3 tracking assessments throughout year including official mocks in March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18B892-6C59-4DCE-A0EC-68ABE8F100C6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00523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18B892-6C59-4DCE-A0EC-68ABE8F100C6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7703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819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835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797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574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0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596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33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033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955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279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2730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3727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2294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4438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0852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4651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026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8145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gif"/><Relationship Id="rId5" Type="http://schemas.openxmlformats.org/officeDocument/2006/relationships/image" Target="../media/image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13" Type="http://schemas.microsoft.com/office/2007/relationships/diagramDrawing" Target="../diagrams/drawing4.xml"/><Relationship Id="rId18" Type="http://schemas.microsoft.com/office/2007/relationships/diagramDrawing" Target="../diagrams/drawing5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openxmlformats.org/officeDocument/2006/relationships/diagramColors" Target="../diagrams/colors4.xml"/><Relationship Id="rId17" Type="http://schemas.openxmlformats.org/officeDocument/2006/relationships/diagramColors" Target="../diagrams/colors5.xml"/><Relationship Id="rId2" Type="http://schemas.openxmlformats.org/officeDocument/2006/relationships/notesSlide" Target="../notesSlides/notesSlide4.xml"/><Relationship Id="rId16" Type="http://schemas.openxmlformats.org/officeDocument/2006/relationships/diagramQuickStyle" Target="../diagrams/quickStyle5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.xml"/><Relationship Id="rId11" Type="http://schemas.openxmlformats.org/officeDocument/2006/relationships/diagramQuickStyle" Target="../diagrams/quickStyle4.xml"/><Relationship Id="rId5" Type="http://schemas.openxmlformats.org/officeDocument/2006/relationships/diagramQuickStyle" Target="../diagrams/quickStyle3.xml"/><Relationship Id="rId15" Type="http://schemas.openxmlformats.org/officeDocument/2006/relationships/diagramLayout" Target="../diagrams/layout5.xml"/><Relationship Id="rId10" Type="http://schemas.openxmlformats.org/officeDocument/2006/relationships/diagramLayout" Target="../diagrams/layout4.xml"/><Relationship Id="rId4" Type="http://schemas.openxmlformats.org/officeDocument/2006/relationships/diagramLayout" Target="../diagrams/layout3.xml"/><Relationship Id="rId9" Type="http://schemas.openxmlformats.org/officeDocument/2006/relationships/diagramData" Target="../diagrams/data4.xml"/><Relationship Id="rId14" Type="http://schemas.openxmlformats.org/officeDocument/2006/relationships/diagramData" Target="../diagrams/data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image" Target="../media/image1.png"/><Relationship Id="rId7" Type="http://schemas.openxmlformats.org/officeDocument/2006/relationships/diagramLayout" Target="../diagrams/layou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6.xml"/><Relationship Id="rId5" Type="http://schemas.openxmlformats.org/officeDocument/2006/relationships/image" Target="../media/image9.png"/><Relationship Id="rId10" Type="http://schemas.microsoft.com/office/2007/relationships/diagramDrawing" Target="../diagrams/drawing6.xml"/><Relationship Id="rId4" Type="http://schemas.openxmlformats.org/officeDocument/2006/relationships/image" Target="../media/image23.png"/><Relationship Id="rId9" Type="http://schemas.openxmlformats.org/officeDocument/2006/relationships/diagramColors" Target="../diagrams/colors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diagramLayout" Target="../diagrams/layout7.xml"/><Relationship Id="rId7" Type="http://schemas.openxmlformats.org/officeDocument/2006/relationships/image" Target="../media/image39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Year 11 </a:t>
            </a:r>
            <a:br>
              <a:rPr lang="en-GB" dirty="0"/>
            </a:br>
            <a:r>
              <a:rPr lang="en-GB" dirty="0"/>
              <a:t>Information Evening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5601" y="4852106"/>
            <a:ext cx="6108101" cy="1117687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Mr Kane – Leader of Key Stage 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1ACA94-6B06-425C-858A-2E4474AB98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512" y="188641"/>
            <a:ext cx="1584176" cy="1873757"/>
          </a:xfrm>
          <a:prstGeom prst="rect">
            <a:avLst/>
          </a:prstGeom>
        </p:spPr>
      </p:pic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4DF4DF36-820D-43E5-8FDD-C2F4E4A5D0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507" y="260649"/>
            <a:ext cx="3652389" cy="14318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BE988-4520-D358-87B3-F0B05EB48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67543-5C49-EBFC-DEEA-8A4A2AB0D1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1C1F5E-E4F1-E749-7082-77011799E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5041"/>
            <a:ext cx="12223824" cy="6893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389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dirty="0"/>
              <a:t>Purpose of the Evening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233915" y="2074854"/>
            <a:ext cx="10292317" cy="43891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sz="3200" dirty="0">
                <a:latin typeface="+mj-lt"/>
              </a:rPr>
              <a:t>1. An Introduction to Key Staff</a:t>
            </a:r>
          </a:p>
          <a:p>
            <a:endParaRPr lang="en-US" sz="3200" dirty="0">
              <a:latin typeface="+mj-lt"/>
            </a:endParaRPr>
          </a:p>
          <a:p>
            <a:pPr marL="0" indent="0">
              <a:buNone/>
            </a:pPr>
            <a:r>
              <a:rPr lang="en-US" sz="3200" dirty="0">
                <a:latin typeface="+mj-lt"/>
              </a:rPr>
              <a:t>2.Pastoral Care in the College</a:t>
            </a:r>
          </a:p>
          <a:p>
            <a:pPr marL="0" indent="0">
              <a:buNone/>
            </a:pPr>
            <a:endParaRPr lang="en-US" sz="3200" dirty="0">
              <a:latin typeface="+mj-lt"/>
            </a:endParaRPr>
          </a:p>
          <a:p>
            <a:pPr marL="0" indent="0">
              <a:buNone/>
            </a:pPr>
            <a:r>
              <a:rPr lang="en-US" sz="3200" dirty="0">
                <a:latin typeface="+mj-lt"/>
              </a:rPr>
              <a:t>3. Teaching and Learning in Year 11</a:t>
            </a:r>
          </a:p>
          <a:p>
            <a:pPr marL="0" indent="0">
              <a:buNone/>
            </a:pPr>
            <a:endParaRPr lang="en-US" sz="3200" dirty="0">
              <a:latin typeface="+mj-lt"/>
            </a:endParaRPr>
          </a:p>
          <a:p>
            <a:pPr marL="0" indent="0">
              <a:buNone/>
            </a:pPr>
            <a:r>
              <a:rPr lang="en-US" sz="3200" dirty="0">
                <a:latin typeface="+mj-lt"/>
              </a:rPr>
              <a:t>4. Key Information and Dates for the Year Ahead</a:t>
            </a:r>
          </a:p>
          <a:p>
            <a:endParaRPr lang="en-US" dirty="0">
              <a:latin typeface="+mj-lt"/>
            </a:endParaRPr>
          </a:p>
          <a:p>
            <a:pPr marL="0" indent="0">
              <a:buNone/>
            </a:pPr>
            <a:endParaRPr lang="en-US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11329E-4D50-441D-B0DA-A0F76D68F0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2624" y="6350136"/>
            <a:ext cx="429376" cy="50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975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39,200+ Mission Church Stock Photos ...">
            <a:extLst>
              <a:ext uri="{FF2B5EF4-FFF2-40B4-BE49-F238E27FC236}">
                <a16:creationId xmlns:a16="http://schemas.microsoft.com/office/drawing/2014/main" id="{B345247C-2291-2A02-F7A2-F57BA115DC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0A93014-B227-6CAC-B568-3432693AC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857" y="857250"/>
            <a:ext cx="8858250" cy="880110"/>
          </a:xfrm>
        </p:spPr>
        <p:txBody>
          <a:bodyPr anchor="b">
            <a:normAutofit/>
          </a:bodyPr>
          <a:lstStyle/>
          <a:p>
            <a:r>
              <a:rPr lang="en-GB" sz="4000" b="1" dirty="0">
                <a:solidFill>
                  <a:srgbClr val="FFC000"/>
                </a:solidFill>
                <a:latin typeface="+mn-lt"/>
              </a:rPr>
              <a:t>Mission Statement/Core Values</a:t>
            </a:r>
          </a:p>
        </p:txBody>
      </p:sp>
      <p:graphicFrame>
        <p:nvGraphicFramePr>
          <p:cNvPr id="3076" name="Content Placeholder 2">
            <a:extLst>
              <a:ext uri="{FF2B5EF4-FFF2-40B4-BE49-F238E27FC236}">
                <a16:creationId xmlns:a16="http://schemas.microsoft.com/office/drawing/2014/main" id="{D405E696-311D-AF4F-D8A1-1089797DA7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4586995"/>
              </p:ext>
            </p:extLst>
          </p:nvPr>
        </p:nvGraphicFramePr>
        <p:xfrm>
          <a:off x="569595" y="2021709"/>
          <a:ext cx="11052810" cy="520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5CBFA638-C2A9-C2C2-C4D1-15DECE97109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2624" y="6350136"/>
            <a:ext cx="429376" cy="50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051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59860-2A3F-97C4-D1D3-44D90B12B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n-lt"/>
              </a:rPr>
              <a:t>The 3 non-negotiables…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7707C9-89B2-11B0-DC1F-7255C54F64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423" y="2060849"/>
            <a:ext cx="10359656" cy="47971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dirty="0"/>
              <a:t>The College has three non-negotiable expectations of pupils to assist in creating a safe and positive learning environment. </a:t>
            </a:r>
          </a:p>
          <a:p>
            <a:pPr marL="0" indent="0">
              <a:buNone/>
            </a:pPr>
            <a:r>
              <a:rPr lang="en-GB" sz="2800" dirty="0"/>
              <a:t>These are:</a:t>
            </a:r>
          </a:p>
          <a:p>
            <a:endParaRPr lang="en-GB" sz="2800" dirty="0"/>
          </a:p>
          <a:p>
            <a:r>
              <a:rPr lang="en-GB" sz="2800" dirty="0"/>
              <a:t>Be Ready</a:t>
            </a:r>
          </a:p>
          <a:p>
            <a:endParaRPr lang="en-GB" sz="2800" dirty="0"/>
          </a:p>
          <a:p>
            <a:r>
              <a:rPr lang="en-GB" sz="2800" dirty="0"/>
              <a:t>Be Safe</a:t>
            </a:r>
          </a:p>
          <a:p>
            <a:endParaRPr lang="en-GB" sz="2800" dirty="0"/>
          </a:p>
          <a:p>
            <a:r>
              <a:rPr lang="en-GB" sz="2800" dirty="0"/>
              <a:t>Be Respectful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B21950-15A4-70F7-BC4F-1B857E14B1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2624" y="6350136"/>
            <a:ext cx="429376" cy="50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708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67352-991A-6D0D-AA4D-1B31162E3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43784-FA01-2791-3365-939FC7F409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458B2A7-D9E2-4F3A-C73B-B116AC2ED9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99393"/>
            <a:ext cx="12291237" cy="712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595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2F9CB52-3E68-843B-EC9E-C084CD0ECBAA}"/>
              </a:ext>
            </a:extLst>
          </p:cNvPr>
          <p:cNvSpPr txBox="1"/>
          <p:nvPr/>
        </p:nvSpPr>
        <p:spPr>
          <a:xfrm>
            <a:off x="2063552" y="980729"/>
            <a:ext cx="65527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Key Staff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191659-C43C-3604-9AFD-477BC39464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9146" y="6339446"/>
            <a:ext cx="432854" cy="506012"/>
          </a:xfrm>
          <a:prstGeom prst="rect">
            <a:avLst/>
          </a:prstGeom>
        </p:spPr>
      </p:pic>
      <p:pic>
        <p:nvPicPr>
          <p:cNvPr id="7" name="Picture 12" descr="N Stevenson">
            <a:extLst>
              <a:ext uri="{FF2B5EF4-FFF2-40B4-BE49-F238E27FC236}">
                <a16:creationId xmlns:a16="http://schemas.microsoft.com/office/drawing/2014/main" id="{CD0A7E1F-1E8A-F51C-EB86-FAC9BAF50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8714" y="2132857"/>
            <a:ext cx="1602405" cy="1788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FA04F54-0B2C-C9FC-DD47-DD729534104E}"/>
              </a:ext>
            </a:extLst>
          </p:cNvPr>
          <p:cNvSpPr txBox="1"/>
          <p:nvPr/>
        </p:nvSpPr>
        <p:spPr>
          <a:xfrm>
            <a:off x="6153550" y="3367127"/>
            <a:ext cx="151216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Mrs Stevenson</a:t>
            </a:r>
          </a:p>
          <a:p>
            <a:r>
              <a:rPr lang="en-GB" sz="1400" dirty="0"/>
              <a:t>Principal</a:t>
            </a:r>
          </a:p>
        </p:txBody>
      </p:sp>
      <p:pic>
        <p:nvPicPr>
          <p:cNvPr id="9" name="Picture 2" descr="mrs-beckett">
            <a:extLst>
              <a:ext uri="{FF2B5EF4-FFF2-40B4-BE49-F238E27FC236}">
                <a16:creationId xmlns:a16="http://schemas.microsoft.com/office/drawing/2014/main" id="{F96793FB-05C2-F00B-211C-AF6462BF6B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0" t="7279"/>
          <a:stretch/>
        </p:blipFill>
        <p:spPr bwMode="auto">
          <a:xfrm>
            <a:off x="1863959" y="3979760"/>
            <a:ext cx="1461320" cy="1574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ms-cunningham">
            <a:extLst>
              <a:ext uri="{FF2B5EF4-FFF2-40B4-BE49-F238E27FC236}">
                <a16:creationId xmlns:a16="http://schemas.microsoft.com/office/drawing/2014/main" id="{18556830-FC06-1A5A-8296-98A3265A06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74"/>
          <a:stretch/>
        </p:blipFill>
        <p:spPr bwMode="auto">
          <a:xfrm>
            <a:off x="3410984" y="3982999"/>
            <a:ext cx="1505494" cy="1571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deputy_principle">
            <a:extLst>
              <a:ext uri="{FF2B5EF4-FFF2-40B4-BE49-F238E27FC236}">
                <a16:creationId xmlns:a16="http://schemas.microsoft.com/office/drawing/2014/main" id="{08A26AA3-0ECE-20D0-990D-D1D39AE7F4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91"/>
          <a:stretch/>
        </p:blipFill>
        <p:spPr bwMode="auto">
          <a:xfrm>
            <a:off x="5084847" y="3982998"/>
            <a:ext cx="1676477" cy="165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mrs-reid">
            <a:extLst>
              <a:ext uri="{FF2B5EF4-FFF2-40B4-BE49-F238E27FC236}">
                <a16:creationId xmlns:a16="http://schemas.microsoft.com/office/drawing/2014/main" id="{C8E943E5-E66E-D197-677D-52B1D89751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69"/>
          <a:stretch/>
        </p:blipFill>
        <p:spPr bwMode="auto">
          <a:xfrm>
            <a:off x="6936172" y="3979760"/>
            <a:ext cx="1589577" cy="165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Mrs McNeils">
            <a:extLst>
              <a:ext uri="{FF2B5EF4-FFF2-40B4-BE49-F238E27FC236}">
                <a16:creationId xmlns:a16="http://schemas.microsoft.com/office/drawing/2014/main" id="{670C9129-22EC-E7BB-150C-97C608B5E3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5"/>
          <a:stretch/>
        </p:blipFill>
        <p:spPr bwMode="auto">
          <a:xfrm>
            <a:off x="8781017" y="3982998"/>
            <a:ext cx="1547025" cy="164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C21B08A-BA96-380D-1135-93DBE0AD61C2}"/>
              </a:ext>
            </a:extLst>
          </p:cNvPr>
          <p:cNvSpPr txBox="1"/>
          <p:nvPr/>
        </p:nvSpPr>
        <p:spPr>
          <a:xfrm>
            <a:off x="1928489" y="5607567"/>
            <a:ext cx="129014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Mrs Beckett</a:t>
            </a:r>
          </a:p>
          <a:p>
            <a:r>
              <a:rPr lang="en-GB" sz="1400" dirty="0"/>
              <a:t>Strategic Lead of Pastoral Care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0B1DF2-5866-15F2-9721-DD694A2F46DB}"/>
              </a:ext>
            </a:extLst>
          </p:cNvPr>
          <p:cNvSpPr txBox="1"/>
          <p:nvPr/>
        </p:nvSpPr>
        <p:spPr>
          <a:xfrm>
            <a:off x="3429213" y="5607568"/>
            <a:ext cx="167690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Ms Cunningham</a:t>
            </a:r>
          </a:p>
          <a:p>
            <a:r>
              <a:rPr lang="en-GB" sz="1400" dirty="0"/>
              <a:t>Vice Principal Teaching and Learning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A860AD4-7715-61A5-37C0-541940A9A066}"/>
              </a:ext>
            </a:extLst>
          </p:cNvPr>
          <p:cNvSpPr txBox="1"/>
          <p:nvPr/>
        </p:nvSpPr>
        <p:spPr>
          <a:xfrm>
            <a:off x="5181442" y="5628552"/>
            <a:ext cx="172819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Mr Dane</a:t>
            </a:r>
          </a:p>
          <a:p>
            <a:r>
              <a:rPr lang="en-GB" sz="1400" dirty="0"/>
              <a:t>Deputy Principal</a:t>
            </a:r>
            <a:br>
              <a:rPr lang="en-GB" sz="1400" dirty="0"/>
            </a:br>
            <a:r>
              <a:rPr lang="en-GB" sz="1400" dirty="0"/>
              <a:t>Pastoral Care and Safeguarding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3E51C0A-F15B-AF68-A6C5-409CA43C1FC4}"/>
              </a:ext>
            </a:extLst>
          </p:cNvPr>
          <p:cNvSpPr txBox="1"/>
          <p:nvPr/>
        </p:nvSpPr>
        <p:spPr>
          <a:xfrm>
            <a:off x="7006230" y="5614863"/>
            <a:ext cx="172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Mrs Reid</a:t>
            </a:r>
          </a:p>
          <a:p>
            <a:r>
              <a:rPr lang="en-GB" sz="1400" dirty="0"/>
              <a:t>Strategic Lead</a:t>
            </a:r>
          </a:p>
          <a:p>
            <a:r>
              <a:rPr lang="en-GB" sz="1400" dirty="0"/>
              <a:t>of School Organisation and Timetabling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32281CC-6069-B3CB-5A98-0C4335A49361}"/>
              </a:ext>
            </a:extLst>
          </p:cNvPr>
          <p:cNvSpPr txBox="1"/>
          <p:nvPr/>
        </p:nvSpPr>
        <p:spPr>
          <a:xfrm>
            <a:off x="8770656" y="5633326"/>
            <a:ext cx="15677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Ms McErlean</a:t>
            </a:r>
          </a:p>
          <a:p>
            <a:r>
              <a:rPr lang="en-GB" sz="1400" dirty="0"/>
              <a:t>Strategic Lead</a:t>
            </a:r>
          </a:p>
          <a:p>
            <a:r>
              <a:rPr lang="en-GB" sz="1400" dirty="0"/>
              <a:t>of Curriculum &amp; Pathways</a:t>
            </a:r>
          </a:p>
        </p:txBody>
      </p:sp>
    </p:spTree>
    <p:extLst>
      <p:ext uri="{BB962C8B-B14F-4D97-AF65-F5344CB8AC3E}">
        <p14:creationId xmlns:p14="http://schemas.microsoft.com/office/powerpoint/2010/main" val="706163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C30620B-15FA-6B21-8B8D-1F478047B1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0" t="13601" r="3538" b="26237"/>
          <a:stretch/>
        </p:blipFill>
        <p:spPr>
          <a:xfrm>
            <a:off x="1703512" y="2494800"/>
            <a:ext cx="8568952" cy="30944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AA8BB1-8F11-F8F3-DCF6-A7902762C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59146" y="6351988"/>
            <a:ext cx="432854" cy="5060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9D69649-FD74-4421-6CA6-D0CDB5873593}"/>
              </a:ext>
            </a:extLst>
          </p:cNvPr>
          <p:cNvSpPr txBox="1"/>
          <p:nvPr/>
        </p:nvSpPr>
        <p:spPr>
          <a:xfrm>
            <a:off x="2279576" y="1052737"/>
            <a:ext cx="5904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Safeguarding Team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648396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CFFA5-F346-4CB1-B10C-7DDD41E40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3512" y="897696"/>
            <a:ext cx="5832648" cy="782960"/>
          </a:xfrm>
        </p:spPr>
        <p:txBody>
          <a:bodyPr>
            <a:normAutofit/>
          </a:bodyPr>
          <a:lstStyle/>
          <a:p>
            <a:r>
              <a:rPr lang="en-GB" dirty="0"/>
              <a:t>Year 11 Pastoral Team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AB1D2C-1E34-7850-95C5-1D634739D82F}"/>
              </a:ext>
            </a:extLst>
          </p:cNvPr>
          <p:cNvSpPr txBox="1"/>
          <p:nvPr/>
        </p:nvSpPr>
        <p:spPr>
          <a:xfrm>
            <a:off x="2471208" y="4011640"/>
            <a:ext cx="16753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Mrs McCready</a:t>
            </a:r>
          </a:p>
          <a:p>
            <a:pPr algn="ctr"/>
            <a:r>
              <a:rPr lang="en-GB" sz="1200" dirty="0"/>
              <a:t>Head of Year  - Girls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D8B4BD-4771-BCB8-7EBB-D8AB6AC0185E}"/>
              </a:ext>
            </a:extLst>
          </p:cNvPr>
          <p:cNvSpPr txBox="1"/>
          <p:nvPr/>
        </p:nvSpPr>
        <p:spPr>
          <a:xfrm>
            <a:off x="5159896" y="4029852"/>
            <a:ext cx="1591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Head of Year - Boys</a:t>
            </a:r>
          </a:p>
        </p:txBody>
      </p:sp>
      <p:graphicFrame>
        <p:nvGraphicFramePr>
          <p:cNvPr id="18" name="Table 14">
            <a:extLst>
              <a:ext uri="{FF2B5EF4-FFF2-40B4-BE49-F238E27FC236}">
                <a16:creationId xmlns:a16="http://schemas.microsoft.com/office/drawing/2014/main" id="{253FD441-B6F4-9F93-DB5D-4F14FA65D1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840664"/>
              </p:ext>
            </p:extLst>
          </p:nvPr>
        </p:nvGraphicFramePr>
        <p:xfrm>
          <a:off x="1665163" y="5013176"/>
          <a:ext cx="8916200" cy="9499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114525">
                  <a:extLst>
                    <a:ext uri="{9D8B030D-6E8A-4147-A177-3AD203B41FA5}">
                      <a16:colId xmlns:a16="http://schemas.microsoft.com/office/drawing/2014/main" val="1471691807"/>
                    </a:ext>
                  </a:extLst>
                </a:gridCol>
                <a:gridCol w="1114525">
                  <a:extLst>
                    <a:ext uri="{9D8B030D-6E8A-4147-A177-3AD203B41FA5}">
                      <a16:colId xmlns:a16="http://schemas.microsoft.com/office/drawing/2014/main" val="640066317"/>
                    </a:ext>
                  </a:extLst>
                </a:gridCol>
                <a:gridCol w="1114525">
                  <a:extLst>
                    <a:ext uri="{9D8B030D-6E8A-4147-A177-3AD203B41FA5}">
                      <a16:colId xmlns:a16="http://schemas.microsoft.com/office/drawing/2014/main" val="506629756"/>
                    </a:ext>
                  </a:extLst>
                </a:gridCol>
                <a:gridCol w="1114525">
                  <a:extLst>
                    <a:ext uri="{9D8B030D-6E8A-4147-A177-3AD203B41FA5}">
                      <a16:colId xmlns:a16="http://schemas.microsoft.com/office/drawing/2014/main" val="3866964626"/>
                    </a:ext>
                  </a:extLst>
                </a:gridCol>
                <a:gridCol w="1114525">
                  <a:extLst>
                    <a:ext uri="{9D8B030D-6E8A-4147-A177-3AD203B41FA5}">
                      <a16:colId xmlns:a16="http://schemas.microsoft.com/office/drawing/2014/main" val="2547201857"/>
                    </a:ext>
                  </a:extLst>
                </a:gridCol>
                <a:gridCol w="1114525">
                  <a:extLst>
                    <a:ext uri="{9D8B030D-6E8A-4147-A177-3AD203B41FA5}">
                      <a16:colId xmlns:a16="http://schemas.microsoft.com/office/drawing/2014/main" val="3532647622"/>
                    </a:ext>
                  </a:extLst>
                </a:gridCol>
                <a:gridCol w="1114525">
                  <a:extLst>
                    <a:ext uri="{9D8B030D-6E8A-4147-A177-3AD203B41FA5}">
                      <a16:colId xmlns:a16="http://schemas.microsoft.com/office/drawing/2014/main" val="1295833211"/>
                    </a:ext>
                  </a:extLst>
                </a:gridCol>
                <a:gridCol w="1114525">
                  <a:extLst>
                    <a:ext uri="{9D8B030D-6E8A-4147-A177-3AD203B41FA5}">
                      <a16:colId xmlns:a16="http://schemas.microsoft.com/office/drawing/2014/main" val="4245241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11EC2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11AB2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11KG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11EB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11EG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11EM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11GS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11MM3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807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/>
                        <a:t>Mr E Carry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Mr A Browne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Miss K Gilmore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Mrs E Beckett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Miss E </a:t>
                      </a:r>
                      <a:r>
                        <a:rPr lang="en-GB" sz="1600" dirty="0" err="1"/>
                        <a:t>Gowdy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500" dirty="0"/>
                        <a:t>Miss E Muldrew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Mr G Sykes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Mrs M Majury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890689"/>
                  </a:ext>
                </a:extLst>
              </a:tr>
            </a:tbl>
          </a:graphicData>
        </a:graphic>
      </p:graphicFrame>
      <p:pic>
        <p:nvPicPr>
          <p:cNvPr id="1026" name="Picture 2" descr="DSM_2731">
            <a:extLst>
              <a:ext uri="{FF2B5EF4-FFF2-40B4-BE49-F238E27FC236}">
                <a16:creationId xmlns:a16="http://schemas.microsoft.com/office/drawing/2014/main" id="{A632B0D1-4656-725E-D7A6-A53CF8C774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3" r="12390" b="45155"/>
          <a:stretch/>
        </p:blipFill>
        <p:spPr bwMode="auto">
          <a:xfrm>
            <a:off x="2471208" y="2373975"/>
            <a:ext cx="1675372" cy="1611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84814C2-DC97-8318-4760-C0B0BCF1F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59146" y="6351988"/>
            <a:ext cx="432854" cy="50601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9706585-5AD8-DBE7-B762-A3A872FA48D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73" t="4319" r="17653" b="46141"/>
          <a:stretch/>
        </p:blipFill>
        <p:spPr bwMode="auto">
          <a:xfrm>
            <a:off x="8256240" y="2373976"/>
            <a:ext cx="1398270" cy="16376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2E44A4E-DA77-CF26-701A-449C3F6BC159}"/>
              </a:ext>
            </a:extLst>
          </p:cNvPr>
          <p:cNvSpPr txBox="1"/>
          <p:nvPr/>
        </p:nvSpPr>
        <p:spPr>
          <a:xfrm>
            <a:off x="8256240" y="4029853"/>
            <a:ext cx="1398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Key Stage 4 Leader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1396F0-EBA1-C0D7-C50C-B4EF438DE65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873" t="34806" r="25556" b="24365"/>
          <a:stretch/>
        </p:blipFill>
        <p:spPr>
          <a:xfrm>
            <a:off x="5001987" y="2386982"/>
            <a:ext cx="2024240" cy="1542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352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6064B-6081-EE79-9EDF-CDAB8C613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Class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2FA7D-51F5-4AEE-E751-C893ACE180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" y="2336872"/>
            <a:ext cx="11439106" cy="4015115"/>
          </a:xfrm>
        </p:spPr>
        <p:txBody>
          <a:bodyPr/>
          <a:lstStyle/>
          <a:p>
            <a:r>
              <a:rPr lang="en-GB" sz="3600" dirty="0"/>
              <a:t>No change to the pupils in your child’s form class</a:t>
            </a:r>
          </a:p>
          <a:p>
            <a:endParaRPr lang="en-GB" sz="3600" dirty="0"/>
          </a:p>
          <a:p>
            <a:r>
              <a:rPr lang="en-GB" sz="3600" dirty="0"/>
              <a:t>Form class is now named after the Form Teacher</a:t>
            </a:r>
          </a:p>
          <a:p>
            <a:endParaRPr lang="en-GB" sz="3600" dirty="0"/>
          </a:p>
          <a:p>
            <a:r>
              <a:rPr lang="en-GB" sz="3600" dirty="0"/>
              <a:t>This will remain their form class for their time in KS4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8D87FF-8877-4501-8234-2F980591FE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9146" y="6351988"/>
            <a:ext cx="432854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809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101D2-6CDB-354E-6BEF-FCBCF8901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63526"/>
            <a:ext cx="4859079" cy="1414129"/>
          </a:xfrm>
        </p:spPr>
        <p:txBody>
          <a:bodyPr>
            <a:normAutofit fontScale="90000"/>
          </a:bodyPr>
          <a:lstStyle/>
          <a:p>
            <a:r>
              <a:rPr lang="en-GB" sz="5400" dirty="0"/>
              <a:t>Timetable for 2025/26</a:t>
            </a:r>
          </a:p>
        </p:txBody>
      </p:sp>
      <p:graphicFrame>
        <p:nvGraphicFramePr>
          <p:cNvPr id="9" name="Content Placeholder 5">
            <a:extLst>
              <a:ext uri="{FF2B5EF4-FFF2-40B4-BE49-F238E27FC236}">
                <a16:creationId xmlns:a16="http://schemas.microsoft.com/office/drawing/2014/main" id="{F2F074B7-5152-E846-FE5A-63DC180169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006117"/>
              </p:ext>
            </p:extLst>
          </p:nvPr>
        </p:nvGraphicFramePr>
        <p:xfrm>
          <a:off x="3967843" y="-2"/>
          <a:ext cx="8224158" cy="6858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12079">
                  <a:extLst>
                    <a:ext uri="{9D8B030D-6E8A-4147-A177-3AD203B41FA5}">
                      <a16:colId xmlns:a16="http://schemas.microsoft.com/office/drawing/2014/main" val="3257083310"/>
                    </a:ext>
                  </a:extLst>
                </a:gridCol>
                <a:gridCol w="4112079">
                  <a:extLst>
                    <a:ext uri="{9D8B030D-6E8A-4147-A177-3AD203B41FA5}">
                      <a16:colId xmlns:a16="http://schemas.microsoft.com/office/drawing/2014/main" val="3813888103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 dirty="0">
                          <a:effectLst/>
                        </a:rPr>
                        <a:t>Reg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>
                          <a:effectLst/>
                        </a:rPr>
                        <a:t>8.55- 9:10</a:t>
                      </a:r>
                      <a:endParaRPr lang="en-GB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extLst>
                  <a:ext uri="{0D108BD9-81ED-4DB2-BD59-A6C34878D82A}">
                    <a16:rowId xmlns:a16="http://schemas.microsoft.com/office/drawing/2014/main" val="2882690930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 dirty="0">
                          <a:effectLst/>
                        </a:rPr>
                        <a:t>1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 dirty="0">
                          <a:effectLst/>
                        </a:rPr>
                        <a:t>9:10 - 9:45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extLst>
                  <a:ext uri="{0D108BD9-81ED-4DB2-BD59-A6C34878D82A}">
                    <a16:rowId xmlns:a16="http://schemas.microsoft.com/office/drawing/2014/main" val="2973733050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 dirty="0">
                          <a:effectLst/>
                        </a:rPr>
                        <a:t>2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 dirty="0">
                          <a:effectLst/>
                        </a:rPr>
                        <a:t>9:45 - 10:20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extLst>
                  <a:ext uri="{0D108BD9-81ED-4DB2-BD59-A6C34878D82A}">
                    <a16:rowId xmlns:a16="http://schemas.microsoft.com/office/drawing/2014/main" val="2070352133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>
                          <a:effectLst/>
                        </a:rPr>
                        <a:t>BREAK</a:t>
                      </a:r>
                      <a:endParaRPr lang="en-GB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 dirty="0">
                          <a:effectLst/>
                        </a:rPr>
                        <a:t>10:20 - 10:35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extLst>
                  <a:ext uri="{0D108BD9-81ED-4DB2-BD59-A6C34878D82A}">
                    <a16:rowId xmlns:a16="http://schemas.microsoft.com/office/drawing/2014/main" val="1693727291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>
                          <a:effectLst/>
                        </a:rPr>
                        <a:t>3</a:t>
                      </a:r>
                      <a:endParaRPr lang="en-GB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 dirty="0">
                          <a:effectLst/>
                        </a:rPr>
                        <a:t>10:35 - 11:10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extLst>
                  <a:ext uri="{0D108BD9-81ED-4DB2-BD59-A6C34878D82A}">
                    <a16:rowId xmlns:a16="http://schemas.microsoft.com/office/drawing/2014/main" val="904471074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>
                          <a:effectLst/>
                        </a:rPr>
                        <a:t>4</a:t>
                      </a:r>
                      <a:endParaRPr lang="en-GB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 dirty="0">
                          <a:effectLst/>
                        </a:rPr>
                        <a:t>11:10 - 11:45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extLst>
                  <a:ext uri="{0D108BD9-81ED-4DB2-BD59-A6C34878D82A}">
                    <a16:rowId xmlns:a16="http://schemas.microsoft.com/office/drawing/2014/main" val="485259335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 dirty="0">
                          <a:effectLst/>
                        </a:rPr>
                        <a:t>5 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 dirty="0">
                          <a:effectLst/>
                        </a:rPr>
                        <a:t>11:45 - 12:20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extLst>
                  <a:ext uri="{0D108BD9-81ED-4DB2-BD59-A6C34878D82A}">
                    <a16:rowId xmlns:a16="http://schemas.microsoft.com/office/drawing/2014/main" val="2332146380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>
                          <a:effectLst/>
                        </a:rPr>
                        <a:t>6 - LUNCH</a:t>
                      </a:r>
                      <a:endParaRPr lang="en-GB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 dirty="0">
                          <a:effectLst/>
                        </a:rPr>
                        <a:t>12:20 - 12:50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extLst>
                  <a:ext uri="{0D108BD9-81ED-4DB2-BD59-A6C34878D82A}">
                    <a16:rowId xmlns:a16="http://schemas.microsoft.com/office/drawing/2014/main" val="3416247590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>
                          <a:effectLst/>
                        </a:rPr>
                        <a:t>7 - LUNCH</a:t>
                      </a:r>
                      <a:endParaRPr lang="en-GB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 dirty="0">
                          <a:effectLst/>
                        </a:rPr>
                        <a:t>12:50 - 1:20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extLst>
                  <a:ext uri="{0D108BD9-81ED-4DB2-BD59-A6C34878D82A}">
                    <a16:rowId xmlns:a16="http://schemas.microsoft.com/office/drawing/2014/main" val="664904822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 dirty="0">
                          <a:effectLst/>
                        </a:rPr>
                        <a:t>8 – LUNCH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 dirty="0">
                          <a:effectLst/>
                        </a:rPr>
                        <a:t>1:20 - 1:50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extLst>
                  <a:ext uri="{0D108BD9-81ED-4DB2-BD59-A6C34878D82A}">
                    <a16:rowId xmlns:a16="http://schemas.microsoft.com/office/drawing/2014/main" val="2190566512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>
                          <a:effectLst/>
                        </a:rPr>
                        <a:t>9</a:t>
                      </a:r>
                      <a:endParaRPr lang="en-GB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 dirty="0">
                          <a:effectLst/>
                        </a:rPr>
                        <a:t>1:50 - 2:25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extLst>
                  <a:ext uri="{0D108BD9-81ED-4DB2-BD59-A6C34878D82A}">
                    <a16:rowId xmlns:a16="http://schemas.microsoft.com/office/drawing/2014/main" val="1060244181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 dirty="0">
                          <a:effectLst/>
                        </a:rPr>
                        <a:t>10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 dirty="0">
                          <a:effectLst/>
                        </a:rPr>
                        <a:t>2:25 - 3:00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extLst>
                  <a:ext uri="{0D108BD9-81ED-4DB2-BD59-A6C34878D82A}">
                    <a16:rowId xmlns:a16="http://schemas.microsoft.com/office/drawing/2014/main" val="2247112670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D819BBEF-9AD7-3CF0-8C20-6A61AAC5A8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9146" y="6351988"/>
            <a:ext cx="432854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872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2887A1-53C4-A69C-5C1D-083F5CF45E6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578" r="1" b="1"/>
          <a:stretch>
            <a:fillRect/>
          </a:stretch>
        </p:blipFill>
        <p:spPr>
          <a:xfrm>
            <a:off x="5001007" y="10"/>
            <a:ext cx="7190993" cy="6856310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702B9DB-4E75-77DC-A65F-BC2A28E6C3F6}"/>
              </a:ext>
            </a:extLst>
          </p:cNvPr>
          <p:cNvSpPr txBox="1"/>
          <p:nvPr/>
        </p:nvSpPr>
        <p:spPr>
          <a:xfrm>
            <a:off x="273935" y="626354"/>
            <a:ext cx="3477005" cy="6231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3600" dirty="0"/>
              <a:t>Uniform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2400" dirty="0"/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Grey Jumper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Black Shoes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Piercings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PE days and match Days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02067E-DF8C-5B85-F05F-5A2F6409B8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2624" y="6350136"/>
            <a:ext cx="429376" cy="50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650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>
            <a:extLst>
              <a:ext uri="{FF2B5EF4-FFF2-40B4-BE49-F238E27FC236}">
                <a16:creationId xmlns:a16="http://schemas.microsoft.com/office/drawing/2014/main" id="{E7E11A8B-D353-4867-842B-40B7BABC9E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37" name="Rectangle 36">
              <a:extLst>
                <a:ext uri="{FF2B5EF4-FFF2-40B4-BE49-F238E27FC236}">
                  <a16:creationId xmlns:a16="http://schemas.microsoft.com/office/drawing/2014/main" id="{F0C50D17-020B-418B-BE67-DC7DEA17D2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3E9D5520-887C-4E25-9F91-49EBA2FB3F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980E9ADA-44D7-D4FA-D80A-37D81678BB4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675" r="21673" b="-2"/>
          <a:stretch>
            <a:fillRect/>
          </a:stretch>
        </p:blipFill>
        <p:spPr>
          <a:xfrm>
            <a:off x="6096000" y="10"/>
            <a:ext cx="6092823" cy="6856310"/>
          </a:xfrm>
          <a:prstGeom prst="rect">
            <a:avLst/>
          </a:prstGeom>
          <a:ln>
            <a:noFill/>
          </a:ln>
          <a:effectLst/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C2E52CAC-158C-4DC7-AA1C-F582FFF73C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6499753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1D68E0-C502-EAA2-10EA-A33C21BFA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3" y="753228"/>
            <a:ext cx="6155871" cy="1080938"/>
          </a:xfrm>
        </p:spPr>
        <p:txBody>
          <a:bodyPr>
            <a:normAutofit/>
          </a:bodyPr>
          <a:lstStyle/>
          <a:p>
            <a:r>
              <a:rPr lang="en-GB" dirty="0"/>
              <a:t>Mobile Phone Policy 2025/26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83211ECD-2CC2-43D9-A32B-E8669250E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6492240" cy="26171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60288-B0CE-449C-3E9E-1B936BBFC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177" y="1970240"/>
            <a:ext cx="6091664" cy="4887759"/>
          </a:xfrm>
        </p:spPr>
        <p:txBody>
          <a:bodyPr>
            <a:normAutofit lnSpcReduction="10000"/>
          </a:bodyPr>
          <a:lstStyle/>
          <a:p>
            <a:endParaRPr lang="en-GB" sz="1400" dirty="0"/>
          </a:p>
          <a:p>
            <a:r>
              <a:rPr lang="en-GB" sz="2900" dirty="0"/>
              <a:t>Mobile phones should </a:t>
            </a:r>
            <a:r>
              <a:rPr lang="en-GB" sz="2900" b="1" u="sng" dirty="0"/>
              <a:t>not</a:t>
            </a:r>
            <a:r>
              <a:rPr lang="en-GB" sz="2900" dirty="0"/>
              <a:t> be on during the school day.</a:t>
            </a:r>
          </a:p>
          <a:p>
            <a:endParaRPr lang="en-GB" sz="2900" dirty="0"/>
          </a:p>
          <a:p>
            <a:r>
              <a:rPr lang="en-GB" sz="2900" dirty="0"/>
              <a:t>Pupils should </a:t>
            </a:r>
            <a:r>
              <a:rPr lang="en-GB" sz="2900" b="1" u="sng" dirty="0"/>
              <a:t>not</a:t>
            </a:r>
            <a:r>
              <a:rPr lang="en-GB" sz="2900" dirty="0"/>
              <a:t> contact home via a mobile phone.</a:t>
            </a:r>
          </a:p>
          <a:p>
            <a:endParaRPr lang="en-GB" sz="2900" dirty="0"/>
          </a:p>
          <a:p>
            <a:r>
              <a:rPr lang="en-GB" sz="2900" dirty="0"/>
              <a:t>Parents/carers should </a:t>
            </a:r>
            <a:r>
              <a:rPr lang="en-GB" sz="2900" b="1" u="sng" dirty="0"/>
              <a:t>not</a:t>
            </a:r>
            <a:r>
              <a:rPr lang="en-GB" sz="2900" dirty="0"/>
              <a:t> contact pupils during the day.</a:t>
            </a:r>
          </a:p>
          <a:p>
            <a:pPr marL="0" indent="0">
              <a:buNone/>
            </a:pPr>
            <a:endParaRPr lang="en-GB" sz="2900" dirty="0"/>
          </a:p>
          <a:p>
            <a:r>
              <a:rPr lang="en-GB" sz="2900" dirty="0"/>
              <a:t>Social Media </a:t>
            </a:r>
          </a:p>
          <a:p>
            <a:endParaRPr lang="en-GB" sz="29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11E4F7-A666-9F2D-5ED2-B5B56170EAB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8624" y="6333382"/>
            <a:ext cx="429376" cy="50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3614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calendar with a blue push pin&#10;&#10;Description automatically generated">
            <a:extLst>
              <a:ext uri="{FF2B5EF4-FFF2-40B4-BE49-F238E27FC236}">
                <a16:creationId xmlns:a16="http://schemas.microsoft.com/office/drawing/2014/main" id="{3AA5E665-0506-215A-CF2E-D97621B3D6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8000"/>
          </a:blip>
          <a:stretch>
            <a:fillRect/>
          </a:stretch>
        </p:blipFill>
        <p:spPr>
          <a:xfrm>
            <a:off x="4389120" y="0"/>
            <a:ext cx="7802880" cy="68706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F98F26-0CD7-997C-CB18-D6E0E4434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579" y="524628"/>
            <a:ext cx="9613861" cy="1080938"/>
          </a:xfrm>
        </p:spPr>
        <p:txBody>
          <a:bodyPr/>
          <a:lstStyle/>
          <a:p>
            <a:r>
              <a:rPr lang="en-GB" b="1" dirty="0">
                <a:solidFill>
                  <a:srgbClr val="FFFF00"/>
                </a:solidFill>
              </a:rPr>
              <a:t>Appointments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E7358B8E-B679-206E-BB3E-34B316C0B9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4983487"/>
              </p:ext>
            </p:extLst>
          </p:nvPr>
        </p:nvGraphicFramePr>
        <p:xfrm>
          <a:off x="0" y="1788232"/>
          <a:ext cx="4389120" cy="5069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 descr="A logo of a school&#10;&#10;Description automatically generated">
            <a:extLst>
              <a:ext uri="{FF2B5EF4-FFF2-40B4-BE49-F238E27FC236}">
                <a16:creationId xmlns:a16="http://schemas.microsoft.com/office/drawing/2014/main" id="{FF5A47FC-98B0-383F-E44E-85367E6198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759146" y="6364640"/>
            <a:ext cx="432854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4030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D21435-2352-F83B-37FD-5A45F2814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3818" y="639372"/>
            <a:ext cx="8463381" cy="1257532"/>
          </a:xfrm>
        </p:spPr>
        <p:txBody>
          <a:bodyPr>
            <a:normAutofit/>
          </a:bodyPr>
          <a:lstStyle/>
          <a:p>
            <a:r>
              <a:rPr lang="en-GB" dirty="0"/>
              <a:t>Extra-Curricular Activities – 2025/26</a:t>
            </a:r>
          </a:p>
        </p:txBody>
      </p:sp>
      <p:graphicFrame>
        <p:nvGraphicFramePr>
          <p:cNvPr id="10" name="Content Placeholder 6">
            <a:extLst>
              <a:ext uri="{FF2B5EF4-FFF2-40B4-BE49-F238E27FC236}">
                <a16:creationId xmlns:a16="http://schemas.microsoft.com/office/drawing/2014/main" id="{91CC2353-6CB2-96F7-D8F4-85D4002F3156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693129021"/>
              </p:ext>
            </p:extLst>
          </p:nvPr>
        </p:nvGraphicFramePr>
        <p:xfrm>
          <a:off x="33293" y="2160032"/>
          <a:ext cx="4038600" cy="4434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E0867CE4-656B-05E2-2889-C1BD201FEAC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2624" y="6350136"/>
            <a:ext cx="429376" cy="507864"/>
          </a:xfrm>
          <a:prstGeom prst="rect">
            <a:avLst/>
          </a:prstGeom>
        </p:spPr>
      </p:pic>
      <p:graphicFrame>
        <p:nvGraphicFramePr>
          <p:cNvPr id="3" name="Content Placeholder 6">
            <a:extLst>
              <a:ext uri="{FF2B5EF4-FFF2-40B4-BE49-F238E27FC236}">
                <a16:creationId xmlns:a16="http://schemas.microsoft.com/office/drawing/2014/main" id="{C0C85F75-3675-8308-89CE-DC33B4A437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5254983"/>
              </p:ext>
            </p:extLst>
          </p:nvPr>
        </p:nvGraphicFramePr>
        <p:xfrm>
          <a:off x="4206382" y="2160032"/>
          <a:ext cx="4038600" cy="4434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3C119F9-0EEC-43D1-6B00-8C7FCFCB6F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7258412"/>
              </p:ext>
            </p:extLst>
          </p:nvPr>
        </p:nvGraphicFramePr>
        <p:xfrm>
          <a:off x="8379471" y="2160032"/>
          <a:ext cx="4038600" cy="4434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C31A32BA-3F6B-8773-D8EE-DB781EBCD80E}"/>
              </a:ext>
            </a:extLst>
          </p:cNvPr>
          <p:cNvGrpSpPr/>
          <p:nvPr/>
        </p:nvGrpSpPr>
        <p:grpSpPr>
          <a:xfrm>
            <a:off x="8379471" y="2863533"/>
            <a:ext cx="4038600" cy="633393"/>
            <a:chOff x="0" y="1900723"/>
            <a:chExt cx="4038600" cy="63339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1F2F299-14E5-2A9F-CA21-8F90B1BD4FB4}"/>
                </a:ext>
              </a:extLst>
            </p:cNvPr>
            <p:cNvSpPr/>
            <p:nvPr/>
          </p:nvSpPr>
          <p:spPr>
            <a:xfrm>
              <a:off x="0" y="1900723"/>
              <a:ext cx="4038600" cy="633393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CDBF3FF-BB9C-2A41-0F86-36F134A7DF8E}"/>
                </a:ext>
              </a:extLst>
            </p:cNvPr>
            <p:cNvSpPr txBox="1"/>
            <p:nvPr/>
          </p:nvSpPr>
          <p:spPr>
            <a:xfrm>
              <a:off x="0" y="1900723"/>
              <a:ext cx="4038600" cy="63339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060" tIns="99060" rIns="99060" bIns="99060" numCol="1" spcCol="1270" anchor="t" anchorCtr="0">
              <a:noAutofit/>
            </a:bodyPr>
            <a:lstStyle/>
            <a:p>
              <a:pPr marL="0" lvl="0" indent="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3000" dirty="0"/>
                <a:t>Student Council</a:t>
              </a:r>
              <a:endParaRPr lang="en-US" sz="30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738796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485FFDC-0CAD-450C-A1F1-75E392CC81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9672BDB-4ABD-40E5-A8B8-F7340E3BD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1FA2BC7-3F19-4E1C-B3D1-19995D9F6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4527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2FF40B5-1E36-4442-8D28-D1AA571AD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006045"/>
            <a:ext cx="4965192" cy="144668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3C09592-2DB2-47C0-A5CB-BD39288D13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838764"/>
            <a:ext cx="4964567" cy="3180473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29E52C-8377-430A-A6FB-8F3868983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2063262"/>
            <a:ext cx="3739279" cy="2661052"/>
          </a:xfrm>
        </p:spPr>
        <p:txBody>
          <a:bodyPr>
            <a:normAutofit/>
          </a:bodyPr>
          <a:lstStyle/>
          <a:p>
            <a:pPr algn="r"/>
            <a:r>
              <a:rPr lang="en-GB" sz="4400"/>
              <a:t>Home-School Links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E5FA19-AD00-0245-CFBA-0823F7427C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56228" y="6351988"/>
            <a:ext cx="432854" cy="506012"/>
          </a:xfrm>
          <a:prstGeom prst="rect">
            <a:avLst/>
          </a:prstGeom>
        </p:spPr>
      </p:pic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A5297069-1A13-6253-6A4B-D30AA42429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6364014"/>
              </p:ext>
            </p:extLst>
          </p:nvPr>
        </p:nvGraphicFramePr>
        <p:xfrm>
          <a:off x="5284788" y="639763"/>
          <a:ext cx="6261100" cy="5578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4907006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IMS Parent – Apps on Google Play">
            <a:extLst>
              <a:ext uri="{FF2B5EF4-FFF2-40B4-BE49-F238E27FC236}">
                <a16:creationId xmlns:a16="http://schemas.microsoft.com/office/drawing/2014/main" id="{28366502-6CD8-A86C-AC25-A045ABF17E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0887"/>
            <a:ext cx="4977114" cy="4977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D6FCA1-BE13-0BE9-BF41-1D3EE519A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SIMS App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25F69-9C7A-A009-87EF-5C84FE7C9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7114" y="2014550"/>
            <a:ext cx="6030410" cy="4767250"/>
          </a:xfrm>
        </p:spPr>
        <p:txBody>
          <a:bodyPr>
            <a:normAutofit fontScale="77500" lnSpcReduction="20000"/>
          </a:bodyPr>
          <a:lstStyle/>
          <a:p>
            <a:r>
              <a:rPr lang="en-GB" sz="4400" dirty="0"/>
              <a:t>Attendance</a:t>
            </a:r>
          </a:p>
          <a:p>
            <a:endParaRPr lang="en-GB" sz="4400" dirty="0"/>
          </a:p>
          <a:p>
            <a:r>
              <a:rPr lang="en-GB" sz="4400" dirty="0"/>
              <a:t>Conduct: Behaviour and Achievement</a:t>
            </a:r>
          </a:p>
          <a:p>
            <a:endParaRPr lang="en-GB" sz="4400" dirty="0"/>
          </a:p>
          <a:p>
            <a:r>
              <a:rPr lang="en-GB" sz="4400" dirty="0"/>
              <a:t>Reports</a:t>
            </a:r>
          </a:p>
          <a:p>
            <a:endParaRPr lang="en-GB" sz="4400" dirty="0"/>
          </a:p>
          <a:p>
            <a:r>
              <a:rPr lang="en-GB" sz="4400" dirty="0"/>
              <a:t>School calendar</a:t>
            </a:r>
          </a:p>
          <a:p>
            <a:endParaRPr lang="en-GB" sz="4400" dirty="0"/>
          </a:p>
          <a:p>
            <a:r>
              <a:rPr lang="en-GB" sz="4400" dirty="0"/>
              <a:t>Pupil timetable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EB7198-9672-BE51-33D1-35EFFB9671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59146" y="6351988"/>
            <a:ext cx="432854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3532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9ED03-86FA-B126-AE54-B1AD26217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Attendance Matters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687D08-A247-52BA-2B72-391BDF9DA2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DEF2F6-ED6D-7043-6FE9-DE521F1BD3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9494" y="1998834"/>
            <a:ext cx="12261494" cy="485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6205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1E87A-37A8-9755-F629-F57893D23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747" y="732865"/>
            <a:ext cx="10166435" cy="1243853"/>
          </a:xfrm>
        </p:spPr>
        <p:txBody>
          <a:bodyPr>
            <a:normAutofit/>
          </a:bodyPr>
          <a:lstStyle/>
          <a:p>
            <a:r>
              <a:rPr lang="en-US" sz="3400" dirty="0">
                <a:solidFill>
                  <a:srgbClr val="FFC000"/>
                </a:solidFill>
              </a:rPr>
              <a:t>Attendance - </a:t>
            </a:r>
            <a:r>
              <a:rPr lang="en-US" sz="3400" kern="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It is a legal requirement for young people to attend school until the June after their 16</a:t>
            </a:r>
            <a:r>
              <a:rPr lang="en-US" sz="3400" kern="0" baseline="300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</a:t>
            </a:r>
            <a:r>
              <a:rPr lang="en-US" sz="3400" kern="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birthday</a:t>
            </a:r>
            <a:endParaRPr lang="en-GB" sz="3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4B3BC5-C9F7-C37B-E0A5-7016602AB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259" y="2336872"/>
            <a:ext cx="11793070" cy="4299251"/>
          </a:xfrm>
        </p:spPr>
        <p:txBody>
          <a:bodyPr>
            <a:normAutofit lnSpcReduction="10000"/>
          </a:bodyPr>
          <a:lstStyle/>
          <a:p>
            <a:r>
              <a:rPr lang="en-GB" sz="3500" dirty="0"/>
              <a:t>An absence note to the form tutor on first day of return to school or a call to the office on first day of absence is required.</a:t>
            </a:r>
          </a:p>
          <a:p>
            <a:endParaRPr lang="en-GB" sz="3500" dirty="0"/>
          </a:p>
          <a:p>
            <a:r>
              <a:rPr lang="en-GB" sz="3500" dirty="0"/>
              <a:t>The school encourages all parent/carers to make contact with the school on the first of absence</a:t>
            </a:r>
          </a:p>
          <a:p>
            <a:endParaRPr lang="en-GB" sz="3500" dirty="0"/>
          </a:p>
          <a:p>
            <a:r>
              <a:rPr lang="en-GB" sz="3500" dirty="0"/>
              <a:t>Holidays during term time are strongly discouraged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84095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30968-52FA-FD07-5F95-6685132A7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Attendance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EA00C-BE7D-BF92-1C6E-32DAC6586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129" y="2336872"/>
            <a:ext cx="11994777" cy="4272271"/>
          </a:xfrm>
        </p:spPr>
        <p:txBody>
          <a:bodyPr>
            <a:normAutofit/>
          </a:bodyPr>
          <a:lstStyle/>
          <a:p>
            <a:r>
              <a:rPr lang="en-GB" sz="3600" dirty="0"/>
              <a:t>College Target is 92%</a:t>
            </a:r>
          </a:p>
          <a:p>
            <a:endParaRPr lang="en-GB" sz="3600" dirty="0"/>
          </a:p>
          <a:p>
            <a:r>
              <a:rPr lang="en-GB" sz="3600" dirty="0"/>
              <a:t>Legal attendance requirement is 85%</a:t>
            </a:r>
          </a:p>
          <a:p>
            <a:pPr marL="0" indent="0">
              <a:buNone/>
            </a:pPr>
            <a:endParaRPr lang="en-GB" sz="3600" dirty="0"/>
          </a:p>
          <a:p>
            <a:r>
              <a:rPr lang="en-GB" sz="3600" dirty="0"/>
              <a:t>Any absence will have an impact on your child’s learning may even result in official GCSE exams being missed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78AFE9-6A90-9712-DFC8-82D35326CF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2624" y="6350136"/>
            <a:ext cx="429376" cy="50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3986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dirty="0">
              <a:latin typeface="+mj-lt"/>
            </a:endParaRPr>
          </a:p>
          <a:p>
            <a:endParaRPr lang="en-GB" dirty="0">
              <a:latin typeface="+mj-lt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0" t="8730" r="8749" b="9325"/>
          <a:stretch/>
        </p:blipFill>
        <p:spPr bwMode="auto">
          <a:xfrm>
            <a:off x="0" y="1"/>
            <a:ext cx="12192000" cy="686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84260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dirty="0">
              <a:latin typeface="+mj-lt"/>
            </a:endParaRPr>
          </a:p>
          <a:p>
            <a:endParaRPr lang="en-GB" dirty="0">
              <a:latin typeface="+mj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0" t="7340" r="6296" b="17974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3">
            <a:extLst>
              <a:ext uri="{FF2B5EF4-FFF2-40B4-BE49-F238E27FC236}">
                <a16:creationId xmlns:a16="http://schemas.microsoft.com/office/drawing/2014/main" id="{3CAADE63-546D-43A3-7244-7F3334A3D58F}"/>
              </a:ext>
            </a:extLst>
          </p:cNvPr>
          <p:cNvSpPr txBox="1">
            <a:spLocks/>
          </p:cNvSpPr>
          <p:nvPr/>
        </p:nvSpPr>
        <p:spPr>
          <a:xfrm>
            <a:off x="4573488" y="5684056"/>
            <a:ext cx="3045024" cy="1007752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sz="7200" dirty="0"/>
          </a:p>
        </p:txBody>
      </p:sp>
    </p:spTree>
    <p:extLst>
      <p:ext uri="{BB962C8B-B14F-4D97-AF65-F5344CB8AC3E}">
        <p14:creationId xmlns:p14="http://schemas.microsoft.com/office/powerpoint/2010/main" val="916428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3E288722-562D-9938-0D57-BFA0C77B2BA9}"/>
              </a:ext>
            </a:extLst>
          </p:cNvPr>
          <p:cNvSpPr txBox="1">
            <a:spLocks/>
          </p:cNvSpPr>
          <p:nvPr/>
        </p:nvSpPr>
        <p:spPr>
          <a:xfrm>
            <a:off x="1850052" y="400485"/>
            <a:ext cx="8229600" cy="1007752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/>
              <a:t>Supporting your Child’s Attendance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608170-6251-09BD-6890-1E12A3587357}"/>
              </a:ext>
            </a:extLst>
          </p:cNvPr>
          <p:cNvSpPr txBox="1">
            <a:spLocks/>
          </p:cNvSpPr>
          <p:nvPr/>
        </p:nvSpPr>
        <p:spPr>
          <a:xfrm>
            <a:off x="465791" y="2186909"/>
            <a:ext cx="11398260" cy="4671091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Send your child to school every day.</a:t>
            </a:r>
          </a:p>
          <a:p>
            <a:pPr marL="0" indent="0">
              <a:buNone/>
            </a:pPr>
            <a:endParaRPr lang="en-GB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Ensure your child arrives punctually.</a:t>
            </a:r>
          </a:p>
          <a:p>
            <a:pPr marL="0" indent="0">
              <a:buNone/>
            </a:pPr>
            <a:endParaRPr lang="en-GB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Ensure your child knows how important education is.</a:t>
            </a:r>
          </a:p>
          <a:p>
            <a:pPr marL="0" indent="0">
              <a:buNone/>
            </a:pPr>
            <a:endParaRPr lang="en-GB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Make sure your child gets enough sleep.</a:t>
            </a:r>
          </a:p>
          <a:p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>
              <a:lnSpc>
                <a:spcPct val="107000"/>
              </a:lnSpc>
              <a:buNone/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07000"/>
              </a:lnSpc>
              <a:buNone/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94AB5D-5764-DA98-333D-9890A81D6E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6209" y="6337403"/>
            <a:ext cx="429376" cy="5078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DDAF386-EFB9-0ADA-4E23-C39ACE6D3EB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113" t="29805" r="35599" b="4803"/>
          <a:stretch/>
        </p:blipFill>
        <p:spPr>
          <a:xfrm>
            <a:off x="0" y="12733"/>
            <a:ext cx="12192001" cy="6861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429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6CD54-BBC8-4068-43C8-81A65FF00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835" y="908720"/>
            <a:ext cx="9914965" cy="1143000"/>
          </a:xfrm>
        </p:spPr>
        <p:txBody>
          <a:bodyPr>
            <a:normAutofit/>
          </a:bodyPr>
          <a:lstStyle/>
          <a:p>
            <a:r>
              <a:rPr lang="en-GB" dirty="0"/>
              <a:t>Year 11 Key Dates, Assessment and Reporting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EF46F6-0806-C898-A90B-B3BF1200A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094" y="2132856"/>
            <a:ext cx="9718309" cy="4664632"/>
          </a:xfrm>
        </p:spPr>
        <p:txBody>
          <a:bodyPr>
            <a:normAutofit/>
          </a:bodyPr>
          <a:lstStyle/>
          <a:p>
            <a:r>
              <a:rPr lang="en-GB" sz="2800" dirty="0">
                <a:solidFill>
                  <a:srgbClr val="FFFF00"/>
                </a:solidFill>
              </a:rPr>
              <a:t>4</a:t>
            </a:r>
            <a:r>
              <a:rPr lang="en-GB" sz="2800" baseline="30000" dirty="0">
                <a:solidFill>
                  <a:srgbClr val="FFFF00"/>
                </a:solidFill>
              </a:rPr>
              <a:t>th</a:t>
            </a:r>
            <a:r>
              <a:rPr lang="en-GB" sz="2800" dirty="0">
                <a:solidFill>
                  <a:srgbClr val="FFFF00"/>
                </a:solidFill>
              </a:rPr>
              <a:t> – 7</a:t>
            </a:r>
            <a:r>
              <a:rPr lang="en-GB" sz="2800" baseline="30000" dirty="0">
                <a:solidFill>
                  <a:srgbClr val="FFFF00"/>
                </a:solidFill>
              </a:rPr>
              <a:t>th</a:t>
            </a:r>
            <a:r>
              <a:rPr lang="en-GB" sz="2800" dirty="0">
                <a:solidFill>
                  <a:srgbClr val="FFFF00"/>
                </a:solidFill>
              </a:rPr>
              <a:t> November</a:t>
            </a:r>
            <a:r>
              <a:rPr lang="en-GB" sz="2800" dirty="0"/>
              <a:t>, Year 11 and Year 12 Tracking 1.</a:t>
            </a:r>
          </a:p>
          <a:p>
            <a:endParaRPr lang="en-GB" sz="2800" dirty="0"/>
          </a:p>
          <a:p>
            <a:r>
              <a:rPr lang="en-GB" sz="2800" dirty="0">
                <a:solidFill>
                  <a:srgbClr val="FFFF00"/>
                </a:solidFill>
              </a:rPr>
              <a:t>13</a:t>
            </a:r>
            <a:r>
              <a:rPr lang="en-GB" sz="2800" baseline="30000" dirty="0">
                <a:solidFill>
                  <a:srgbClr val="FFFF00"/>
                </a:solidFill>
              </a:rPr>
              <a:t>th</a:t>
            </a:r>
            <a:r>
              <a:rPr lang="en-GB" sz="2800" dirty="0">
                <a:solidFill>
                  <a:srgbClr val="FFFF00"/>
                </a:solidFill>
              </a:rPr>
              <a:t> January 2026 </a:t>
            </a:r>
            <a:r>
              <a:rPr lang="en-GB" sz="2800" dirty="0"/>
              <a:t>– Parent/carer afternoon</a:t>
            </a:r>
          </a:p>
          <a:p>
            <a:endParaRPr lang="en-GB" sz="2800" dirty="0"/>
          </a:p>
          <a:p>
            <a:r>
              <a:rPr lang="en-GB" sz="2800" dirty="0">
                <a:solidFill>
                  <a:srgbClr val="FFFF00"/>
                </a:solidFill>
              </a:rPr>
              <a:t>Feb/March </a:t>
            </a:r>
            <a:r>
              <a:rPr lang="en-GB" sz="2800" dirty="0"/>
              <a:t>- </a:t>
            </a:r>
            <a:r>
              <a:rPr lang="en-GB" sz="2800" dirty="0">
                <a:solidFill>
                  <a:srgbClr val="FF0000"/>
                </a:solidFill>
              </a:rPr>
              <a:t>OFFICIAL GCSE Exams</a:t>
            </a:r>
          </a:p>
          <a:p>
            <a:endParaRPr lang="en-GB" sz="2800" dirty="0"/>
          </a:p>
          <a:p>
            <a:r>
              <a:rPr lang="en-GB" sz="2800" dirty="0">
                <a:solidFill>
                  <a:srgbClr val="FFFF00"/>
                </a:solidFill>
              </a:rPr>
              <a:t>9</a:t>
            </a:r>
            <a:r>
              <a:rPr lang="en-GB" sz="2800" baseline="30000" dirty="0">
                <a:solidFill>
                  <a:srgbClr val="FFFF00"/>
                </a:solidFill>
              </a:rPr>
              <a:t>th</a:t>
            </a:r>
            <a:r>
              <a:rPr lang="en-GB" sz="2800" dirty="0">
                <a:solidFill>
                  <a:srgbClr val="FFFF00"/>
                </a:solidFill>
              </a:rPr>
              <a:t> – 20th March, </a:t>
            </a:r>
            <a:r>
              <a:rPr lang="en-GB" sz="2800" dirty="0"/>
              <a:t>Year 11 Mocks</a:t>
            </a:r>
          </a:p>
          <a:p>
            <a:endParaRPr lang="en-GB" sz="2800" dirty="0"/>
          </a:p>
          <a:p>
            <a:r>
              <a:rPr lang="en-GB" sz="2800" dirty="0">
                <a:solidFill>
                  <a:srgbClr val="FFFF00"/>
                </a:solidFill>
              </a:rPr>
              <a:t>May/June </a:t>
            </a:r>
            <a:r>
              <a:rPr lang="en-GB" sz="2800" dirty="0"/>
              <a:t>– </a:t>
            </a:r>
            <a:r>
              <a:rPr lang="en-GB" sz="2800" dirty="0">
                <a:solidFill>
                  <a:srgbClr val="FF0000"/>
                </a:solidFill>
              </a:rPr>
              <a:t>OFFICIAL GCSE Exams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61905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DCA3673-CDE4-40C5-9FA8-F89874CFBA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5756E8F-499C-4533-BBE8-309C3E8D9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6" y="0"/>
            <a:ext cx="1219200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FFFD040-32A9-4D2B-86CA-599D030A4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63205CA-B7FF-4C25-A4C8-3BBBCE19D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348689-F0CD-4036-97DB-0805AADA6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753228"/>
            <a:ext cx="4780428" cy="1080938"/>
          </a:xfrm>
        </p:spPr>
        <p:txBody>
          <a:bodyPr>
            <a:normAutofit/>
          </a:bodyPr>
          <a:lstStyle/>
          <a:p>
            <a:r>
              <a:rPr lang="en-GB" dirty="0"/>
              <a:t>Public Exams in </a:t>
            </a:r>
            <a:br>
              <a:rPr lang="en-GB" dirty="0"/>
            </a:br>
            <a:r>
              <a:rPr lang="en-GB" dirty="0"/>
              <a:t>Year 11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06E3F32-3C1A-4B6E-AF26-8A15A78856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6FE41F3-9A65-A0BB-B613-EF0519A4D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812" y="2336873"/>
            <a:ext cx="4458023" cy="4339592"/>
          </a:xfrm>
        </p:spPr>
        <p:txBody>
          <a:bodyPr>
            <a:normAutofit/>
          </a:bodyPr>
          <a:lstStyle/>
          <a:p>
            <a:r>
              <a:rPr lang="en-GB" sz="4400" dirty="0"/>
              <a:t>Timetables and expectations will be delivered to students prior to each exam season</a:t>
            </a:r>
          </a:p>
          <a:p>
            <a:endParaRPr lang="en-GB" sz="2800" dirty="0"/>
          </a:p>
          <a:p>
            <a:pPr marL="0" indent="0">
              <a:buNone/>
            </a:pPr>
            <a:endParaRPr lang="en-GB" sz="2800" dirty="0"/>
          </a:p>
          <a:p>
            <a:endParaRPr lang="en-GB" sz="1100" dirty="0"/>
          </a:p>
          <a:p>
            <a:pPr marL="0" indent="0">
              <a:buNone/>
            </a:pPr>
            <a:endParaRPr lang="en-GB" sz="1100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163861F5-2A91-12E7-49D4-CFA355DB54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5024830"/>
              </p:ext>
            </p:extLst>
          </p:nvPr>
        </p:nvGraphicFramePr>
        <p:xfrm>
          <a:off x="5321270" y="753228"/>
          <a:ext cx="6583299" cy="5852957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3345120">
                  <a:extLst>
                    <a:ext uri="{9D8B030D-6E8A-4147-A177-3AD203B41FA5}">
                      <a16:colId xmlns:a16="http://schemas.microsoft.com/office/drawing/2014/main" val="1089126049"/>
                    </a:ext>
                  </a:extLst>
                </a:gridCol>
                <a:gridCol w="3238179">
                  <a:extLst>
                    <a:ext uri="{9D8B030D-6E8A-4147-A177-3AD203B41FA5}">
                      <a16:colId xmlns:a16="http://schemas.microsoft.com/office/drawing/2014/main" val="4094868069"/>
                    </a:ext>
                  </a:extLst>
                </a:gridCol>
              </a:tblGrid>
              <a:tr h="627487">
                <a:tc>
                  <a:txBody>
                    <a:bodyPr/>
                    <a:lstStyle/>
                    <a:p>
                      <a:r>
                        <a:rPr lang="en-GB" sz="2100" dirty="0"/>
                        <a:t>February/March Series</a:t>
                      </a:r>
                    </a:p>
                  </a:txBody>
                  <a:tcPr marL="104830" marR="104830" marT="52415" marB="52415"/>
                </a:tc>
                <a:tc>
                  <a:txBody>
                    <a:bodyPr/>
                    <a:lstStyle/>
                    <a:p>
                      <a:r>
                        <a:rPr lang="en-GB" sz="2100" dirty="0"/>
                        <a:t>Summer Series</a:t>
                      </a:r>
                    </a:p>
                  </a:txBody>
                  <a:tcPr marL="104830" marR="104830" marT="52415" marB="52415"/>
                </a:tc>
                <a:extLst>
                  <a:ext uri="{0D108BD9-81ED-4DB2-BD59-A6C34878D82A}">
                    <a16:rowId xmlns:a16="http://schemas.microsoft.com/office/drawing/2014/main" val="3620269073"/>
                  </a:ext>
                </a:extLst>
              </a:tr>
              <a:tr h="4496432">
                <a:tc>
                  <a:txBody>
                    <a:bodyPr/>
                    <a:lstStyle/>
                    <a:p>
                      <a:r>
                        <a:rPr lang="en-GB" sz="2100" dirty="0"/>
                        <a:t>DA Science:</a:t>
                      </a:r>
                    </a:p>
                    <a:p>
                      <a:r>
                        <a:rPr lang="en-GB" sz="2100" dirty="0"/>
                        <a:t> - Chemistry unit 1 </a:t>
                      </a:r>
                    </a:p>
                    <a:p>
                      <a:r>
                        <a:rPr lang="en-GB" sz="2100" dirty="0"/>
                        <a:t> - Biology unit 1</a:t>
                      </a:r>
                    </a:p>
                    <a:p>
                      <a:r>
                        <a:rPr lang="en-GB" sz="2100" dirty="0"/>
                        <a:t> </a:t>
                      </a:r>
                    </a:p>
                    <a:p>
                      <a:r>
                        <a:rPr lang="en-GB" sz="2100" dirty="0"/>
                        <a:t>SA Science – Chemistry</a:t>
                      </a:r>
                    </a:p>
                    <a:p>
                      <a:endParaRPr lang="en-GB" sz="2100" dirty="0"/>
                    </a:p>
                    <a:p>
                      <a:r>
                        <a:rPr lang="en-GB" sz="2100" dirty="0"/>
                        <a:t>Maths</a:t>
                      </a:r>
                    </a:p>
                    <a:p>
                      <a:endParaRPr lang="en-GB" sz="2100" dirty="0"/>
                    </a:p>
                    <a:p>
                      <a:endParaRPr lang="en-GB" sz="2100" dirty="0"/>
                    </a:p>
                    <a:p>
                      <a:endParaRPr lang="en-GB" sz="2100" dirty="0"/>
                    </a:p>
                  </a:txBody>
                  <a:tcPr marL="104830" marR="104830" marT="52415" marB="5241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100" kern="1200" dirty="0">
                          <a:solidFill>
                            <a:schemeClr val="dk1"/>
                          </a:solidFill>
                          <a:effectLst/>
                        </a:rPr>
                        <a:t>Maths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100" kern="1200" dirty="0">
                        <a:solidFill>
                          <a:schemeClr val="dk1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100" kern="1200" dirty="0">
                          <a:solidFill>
                            <a:schemeClr val="dk1"/>
                          </a:solidFill>
                          <a:effectLst/>
                        </a:rPr>
                        <a:t>DA Science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en-GB" sz="2100" kern="1200" dirty="0">
                          <a:solidFill>
                            <a:schemeClr val="dk1"/>
                          </a:solidFill>
                          <a:effectLst/>
                        </a:rPr>
                        <a:t>Physics unit 1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kumimoji="0" lang="en-GB" sz="2100" kern="1200" dirty="0">
                        <a:solidFill>
                          <a:schemeClr val="dk1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100" kern="1200" dirty="0">
                          <a:solidFill>
                            <a:schemeClr val="dk1"/>
                          </a:solidFill>
                          <a:effectLst/>
                        </a:rPr>
                        <a:t>BACS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100" kern="1200" dirty="0">
                        <a:solidFill>
                          <a:schemeClr val="dk1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100" kern="1200" dirty="0">
                          <a:solidFill>
                            <a:schemeClr val="dk1"/>
                          </a:solidFill>
                          <a:effectLst/>
                        </a:rPr>
                        <a:t>Business Studies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100" kern="1200" dirty="0">
                        <a:solidFill>
                          <a:schemeClr val="dk1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100" kern="1200" dirty="0">
                          <a:solidFill>
                            <a:schemeClr val="dk1"/>
                          </a:solidFill>
                          <a:effectLst/>
                        </a:rPr>
                        <a:t>History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100" kern="1200" dirty="0">
                        <a:solidFill>
                          <a:schemeClr val="dk1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100" kern="1200" dirty="0">
                          <a:solidFill>
                            <a:schemeClr val="dk1"/>
                          </a:solidFill>
                          <a:effectLst/>
                        </a:rPr>
                        <a:t>Technology and Design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100" kern="1200" dirty="0">
                        <a:solidFill>
                          <a:schemeClr val="dk1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100" kern="1200" dirty="0">
                          <a:solidFill>
                            <a:schemeClr val="dk1"/>
                          </a:solidFill>
                          <a:effectLst/>
                        </a:rPr>
                        <a:t>Digital Technology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100" kern="1200" dirty="0">
                        <a:solidFill>
                          <a:schemeClr val="dk1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100" kern="1200" dirty="0">
                          <a:solidFill>
                            <a:schemeClr val="dk1"/>
                          </a:solidFill>
                          <a:effectLst/>
                        </a:rPr>
                        <a:t>Health and Social Care</a:t>
                      </a:r>
                      <a:endParaRPr kumimoji="0" lang="en-GB" sz="2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4830" marR="104830" marT="52415" marB="52415"/>
                </a:tc>
                <a:extLst>
                  <a:ext uri="{0D108BD9-81ED-4DB2-BD59-A6C34878D82A}">
                    <a16:rowId xmlns:a16="http://schemas.microsoft.com/office/drawing/2014/main" val="2986312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30293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CC1B1-90E8-2E93-659F-757EDE464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214438-1DE8-1F4A-0A1C-4ED63C8157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BD005B-9A71-7840-A0C3-93019263429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61F3BA-2C26-FC67-41F3-00B5DB05A3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847797-F5FC-0F08-CDF3-1C6030B9092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B35C49-56FC-2BB4-D52E-DC4711C0A3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265" t="23413" r="11164" b="1098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1203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3A513-BF93-46E4-B13C-A9B76F13E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5818" y="404664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/>
              <a:t>Homework and Revision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91F11C-CCF3-4982-A5C4-7170FA546F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9536" y="1634072"/>
            <a:ext cx="8229600" cy="4531232"/>
          </a:xfrm>
        </p:spPr>
        <p:txBody>
          <a:bodyPr>
            <a:normAutofit/>
          </a:bodyPr>
          <a:lstStyle/>
          <a:p>
            <a:pPr marL="393192" lvl="1" indent="0">
              <a:buNone/>
            </a:pPr>
            <a:endParaRPr lang="en-GB" dirty="0"/>
          </a:p>
          <a:p>
            <a:pPr lvl="1"/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EF3774-6852-4E5C-8CF1-306FDC39F9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00" y="5740225"/>
            <a:ext cx="910520" cy="10769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3D4B04-5856-2BD8-E81D-19CF9149E3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1024" y="0"/>
            <a:ext cx="12273023" cy="7118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5985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9845496B-6D44-6F1B-CDF6-65080EA0A835}"/>
              </a:ext>
            </a:extLst>
          </p:cNvPr>
          <p:cNvSpPr txBox="1">
            <a:spLocks/>
          </p:cNvSpPr>
          <p:nvPr/>
        </p:nvSpPr>
        <p:spPr>
          <a:xfrm>
            <a:off x="358815" y="225190"/>
            <a:ext cx="8761521" cy="1254612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/>
              <a:t>Supporting a Year 11 Student at Home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7150D8D-4A27-E563-1EAA-100494E10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815" y="1916832"/>
            <a:ext cx="9394785" cy="5112568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07000"/>
              </a:lnSpc>
              <a:buNone/>
            </a:pP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Being aware of key dates – tracking dates, special events etc.</a:t>
            </a: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Support with homework/revision/ checking homework diaries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Encouraging good attendance and time keeping</a:t>
            </a: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Encouraging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organisation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and being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ready to learn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>
              <a:lnSpc>
                <a:spcPct val="107000"/>
              </a:lnSpc>
              <a:buNone/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Encouraging extra-curricular and the social aspect of school life</a:t>
            </a: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Create a workspace where pupils can be monitored</a:t>
            </a: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9F1A22-7201-A80B-83EC-EB97E0171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5243" y="6351988"/>
            <a:ext cx="426757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882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0A71D-074F-6A86-312D-9903AC883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5520" y="404664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en-GB" dirty="0"/>
            </a:br>
            <a:br>
              <a:rPr lang="en-GB" dirty="0"/>
            </a:br>
            <a:r>
              <a:rPr lang="en-GB" dirty="0"/>
              <a:t>Pastoral Support and Points of Contact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8557ED-39D7-A59D-0768-68A85AD72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493" y="1986644"/>
            <a:ext cx="11802664" cy="480604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GB" dirty="0"/>
          </a:p>
          <a:p>
            <a:r>
              <a:rPr lang="en-GB" sz="4000" dirty="0"/>
              <a:t>Form Teacher or Subject Teacher – First Point of Contact.</a:t>
            </a:r>
          </a:p>
          <a:p>
            <a:endParaRPr lang="en-GB" sz="4000" dirty="0"/>
          </a:p>
          <a:p>
            <a:r>
              <a:rPr lang="en-GB" sz="4000" dirty="0"/>
              <a:t>If you wish to meet with a member of staff, please ensure an appointment is made.</a:t>
            </a:r>
          </a:p>
          <a:p>
            <a:endParaRPr lang="en-GB" sz="4000" dirty="0"/>
          </a:p>
          <a:p>
            <a:r>
              <a:rPr lang="en-GB" sz="4000" dirty="0"/>
              <a:t>If you wish to arrange a phone call with a member of staff, please contact the school office.</a:t>
            </a:r>
          </a:p>
          <a:p>
            <a:endParaRPr lang="en-GB" sz="4000" dirty="0"/>
          </a:p>
          <a:p>
            <a:r>
              <a:rPr lang="en-GB" sz="3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ptos" panose="020B0004020202020204" pitchFamily="34" charset="0"/>
              </a:rPr>
              <a:t>Please note the school office hours: </a:t>
            </a:r>
          </a:p>
          <a:p>
            <a:pPr marL="0" indent="0">
              <a:buNone/>
            </a:pPr>
            <a:r>
              <a:rPr lang="en-GB" sz="3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ptos" panose="020B0004020202020204" pitchFamily="34" charset="0"/>
              </a:rPr>
              <a:t>Monday – Thursday: 8:30 a.m. – 4:15 p.m.</a:t>
            </a:r>
            <a:endParaRPr lang="en-GB" sz="3800" dirty="0">
              <a:effectLst/>
              <a:latin typeface="Aptos" panose="020B0004020202020204" pitchFamily="34" charset="0"/>
              <a:ea typeface="Calibri" panose="020F0502020204030204" pitchFamily="34" charset="0"/>
              <a:cs typeface="Aptos" panose="020B0004020202020204" pitchFamily="34" charset="0"/>
            </a:endParaRPr>
          </a:p>
          <a:p>
            <a:pPr marL="0" indent="0">
              <a:buNone/>
            </a:pPr>
            <a:r>
              <a:rPr lang="en-GB" sz="3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ptos" panose="020B0004020202020204" pitchFamily="34" charset="0"/>
              </a:rPr>
              <a:t>Friday 8:30 – 3:30 p.m.</a:t>
            </a:r>
            <a:endParaRPr lang="en-GB" sz="3800" dirty="0">
              <a:effectLst/>
              <a:latin typeface="Aptos" panose="020B0004020202020204" pitchFamily="34" charset="0"/>
              <a:ea typeface="Calibri" panose="020F0502020204030204" pitchFamily="34" charset="0"/>
              <a:cs typeface="Aptos" panose="020B0004020202020204" pitchFamily="34" charset="0"/>
            </a:endParaRPr>
          </a:p>
          <a:p>
            <a:endParaRPr lang="en-GB" sz="4000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466C10-9E7D-E29C-62CB-CCD71F5D81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4079" y="6351988"/>
            <a:ext cx="432854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524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11BA7-FD7B-4767-99C7-CFF4DFA4D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Counselling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1344C08-A366-420A-B8C7-EB9506D0DE9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36" t="7540" r="38981" b="6250"/>
          <a:stretch/>
        </p:blipFill>
        <p:spPr bwMode="auto">
          <a:xfrm>
            <a:off x="4295800" y="0"/>
            <a:ext cx="78962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8B0E5DD-867C-9EE5-F8CC-6227895ECFAA}"/>
              </a:ext>
            </a:extLst>
          </p:cNvPr>
          <p:cNvSpPr txBox="1"/>
          <p:nvPr/>
        </p:nvSpPr>
        <p:spPr>
          <a:xfrm>
            <a:off x="180753" y="2348881"/>
            <a:ext cx="404303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Two Counsellors will be available 3 days per week</a:t>
            </a:r>
          </a:p>
          <a:p>
            <a:endParaRPr lang="en-GB" sz="2800" dirty="0"/>
          </a:p>
          <a:p>
            <a:endParaRPr lang="en-GB" sz="2800" dirty="0"/>
          </a:p>
          <a:p>
            <a:r>
              <a:rPr lang="en-GB" sz="2800" dirty="0"/>
              <a:t>Speak to form teacher to enquire</a:t>
            </a:r>
          </a:p>
        </p:txBody>
      </p:sp>
    </p:spTree>
    <p:extLst>
      <p:ext uri="{BB962C8B-B14F-4D97-AF65-F5344CB8AC3E}">
        <p14:creationId xmlns:p14="http://schemas.microsoft.com/office/powerpoint/2010/main" val="11236499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3A513-BF93-46E4-B13C-A9B76F13E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906" y="960128"/>
            <a:ext cx="9370350" cy="1070378"/>
          </a:xfrm>
        </p:spPr>
        <p:txBody>
          <a:bodyPr>
            <a:normAutofit/>
          </a:bodyPr>
          <a:lstStyle/>
          <a:p>
            <a:r>
              <a:rPr lang="en-GB" sz="3200" dirty="0"/>
              <a:t>Students Taking Responsibility for their own Progress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AAF8616-B848-AA4A-2DD8-3E7EF5735E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1749441"/>
              </p:ext>
            </p:extLst>
          </p:nvPr>
        </p:nvGraphicFramePr>
        <p:xfrm>
          <a:off x="1799656" y="2192497"/>
          <a:ext cx="8229600" cy="438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Graphic 5" descr="Artificial Intelligence with solid fill">
            <a:extLst>
              <a:ext uri="{FF2B5EF4-FFF2-40B4-BE49-F238E27FC236}">
                <a16:creationId xmlns:a16="http://schemas.microsoft.com/office/drawing/2014/main" id="{68D1E848-9AD0-2312-9219-1CE0DE827A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62744" y="550681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9735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C5C6A0-7564-DA1A-3992-80800D5F41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22EB-64B4-481F-BFFC-C0B9E288FCC0}" type="slidenum">
              <a:rPr lang="en-GB" smtClean="0"/>
              <a:pPr/>
              <a:t>32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7E692B-DC1E-F274-44EC-05E11323E7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26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1931</TotalTime>
  <Words>1159</Words>
  <Application>Microsoft Office PowerPoint</Application>
  <PresentationFormat>Widescreen</PresentationFormat>
  <Paragraphs>301</Paragraphs>
  <Slides>32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Aptos</vt:lpstr>
      <vt:lpstr>Arial</vt:lpstr>
      <vt:lpstr>Calibri</vt:lpstr>
      <vt:lpstr>Courier New</vt:lpstr>
      <vt:lpstr>Trebuchet MS</vt:lpstr>
      <vt:lpstr>Berlin</vt:lpstr>
      <vt:lpstr>Year 11  Information Evening</vt:lpstr>
      <vt:lpstr>PowerPoint Presentation</vt:lpstr>
      <vt:lpstr>     Purpose of the Evening     </vt:lpstr>
      <vt:lpstr>Mission Statement/Core Values</vt:lpstr>
      <vt:lpstr>The 3 non-negotiables…</vt:lpstr>
      <vt:lpstr>PowerPoint Presentation</vt:lpstr>
      <vt:lpstr>PowerPoint Presentation</vt:lpstr>
      <vt:lpstr>PowerPoint Presentation</vt:lpstr>
      <vt:lpstr>Year 11 Pastoral Team</vt:lpstr>
      <vt:lpstr>Class Structure</vt:lpstr>
      <vt:lpstr>Timetable for 2025/26</vt:lpstr>
      <vt:lpstr>PowerPoint Presentation</vt:lpstr>
      <vt:lpstr>Mobile Phone Policy 2025/26</vt:lpstr>
      <vt:lpstr>Appointments</vt:lpstr>
      <vt:lpstr>Extra-Curricular Activities – 2025/26</vt:lpstr>
      <vt:lpstr>Home-School Links</vt:lpstr>
      <vt:lpstr>SIMS App</vt:lpstr>
      <vt:lpstr>Attendance Matters</vt:lpstr>
      <vt:lpstr>Attendance - It is a legal requirement for young people to attend school until the June after their 16th birthday</vt:lpstr>
      <vt:lpstr>Attendance summary</vt:lpstr>
      <vt:lpstr>          </vt:lpstr>
      <vt:lpstr>          </vt:lpstr>
      <vt:lpstr>          </vt:lpstr>
      <vt:lpstr>Year 11 Key Dates, Assessment and Reporting</vt:lpstr>
      <vt:lpstr>Public Exams in  Year 11</vt:lpstr>
      <vt:lpstr>PowerPoint Presentation</vt:lpstr>
      <vt:lpstr>Homework and Revision</vt:lpstr>
      <vt:lpstr>PowerPoint Presentation</vt:lpstr>
      <vt:lpstr>  Pastoral Support and Points of Contact</vt:lpstr>
      <vt:lpstr>Counselling</vt:lpstr>
      <vt:lpstr>Students Taking Responsibility for their own Progress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11  Information Evening</dc:title>
  <dc:creator>M Kane</dc:creator>
  <cp:lastModifiedBy>M Kane</cp:lastModifiedBy>
  <cp:revision>11</cp:revision>
  <cp:lastPrinted>2025-09-16T09:03:42Z</cp:lastPrinted>
  <dcterms:created xsi:type="dcterms:W3CDTF">2025-09-03T13:57:21Z</dcterms:created>
  <dcterms:modified xsi:type="dcterms:W3CDTF">2025-09-17T07:19:06Z</dcterms:modified>
</cp:coreProperties>
</file>